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64" r:id="rId2"/>
    <p:sldId id="265" r:id="rId3"/>
    <p:sldId id="282" r:id="rId4"/>
    <p:sldId id="271" r:id="rId5"/>
    <p:sldId id="283" r:id="rId6"/>
    <p:sldId id="294" r:id="rId7"/>
    <p:sldId id="272" r:id="rId8"/>
    <p:sldId id="273" r:id="rId9"/>
    <p:sldId id="276" r:id="rId10"/>
    <p:sldId id="270" r:id="rId11"/>
    <p:sldId id="274" r:id="rId12"/>
    <p:sldId id="287" r:id="rId13"/>
    <p:sldId id="269" r:id="rId14"/>
    <p:sldId id="278" r:id="rId15"/>
    <p:sldId id="279" r:id="rId16"/>
    <p:sldId id="284" r:id="rId17"/>
    <p:sldId id="275" r:id="rId18"/>
    <p:sldId id="277" r:id="rId19"/>
    <p:sldId id="267" r:id="rId20"/>
    <p:sldId id="268" r:id="rId21"/>
    <p:sldId id="261" r:id="rId22"/>
    <p:sldId id="262" r:id="rId23"/>
    <p:sldId id="263" r:id="rId24"/>
    <p:sldId id="280" r:id="rId25"/>
    <p:sldId id="281" r:id="rId26"/>
    <p:sldId id="293" r:id="rId27"/>
    <p:sldId id="285" r:id="rId28"/>
    <p:sldId id="291" r:id="rId29"/>
    <p:sldId id="288" r:id="rId30"/>
    <p:sldId id="289" r:id="rId31"/>
    <p:sldId id="290" r:id="rId32"/>
    <p:sldId id="286" r:id="rId33"/>
    <p:sldId id="292" r:id="rId34"/>
    <p:sldId id="295" r:id="rId35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10" pos="5606" userDrawn="1">
          <p15:clr>
            <a:srgbClr val="C35EA4"/>
          </p15:clr>
        </p15:guide>
        <p15:guide id="11" pos="5175" userDrawn="1">
          <p15:clr>
            <a:srgbClr val="A4A3A4"/>
          </p15:clr>
        </p15:guide>
        <p15:guide id="12" pos="7806" userDrawn="1">
          <p15:clr>
            <a:srgbClr val="A4A3A4"/>
          </p15:clr>
        </p15:guide>
        <p15:guide id="13" pos="5969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tevens" initials="DS" lastIdx="3" clrIdx="0">
    <p:extLst>
      <p:ext uri="{19B8F6BF-5375-455C-9EA6-DF929625EA0E}">
        <p15:presenceInfo xmlns:p15="http://schemas.microsoft.com/office/powerpoint/2012/main" userId="David Steve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FAFAFA"/>
    <a:srgbClr val="6666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F1147B-6426-4869-86DA-B776762969DE}" v="1597" dt="2019-06-06T09:57:58.064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9026" autoAdjust="0"/>
  </p:normalViewPr>
  <p:slideViewPr>
    <p:cSldViewPr snapToGrid="0" snapToObjects="1" showGuides="1">
      <p:cViewPr varScale="1">
        <p:scale>
          <a:sx n="68" d="100"/>
          <a:sy n="68" d="100"/>
        </p:scale>
        <p:origin x="936" y="84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5606"/>
        <p:guide pos="5175"/>
        <p:guide pos="7806"/>
        <p:guide pos="5969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FDF1147B-6426-4869-86DA-B776762969DE}"/>
    <pc:docChg chg="undo custSel addSld delSld modSld sldOrd modMainMaster">
      <pc:chgData name="David Stevens" userId="73fe415a-d21a-4898-bfab-0e75d37181d7" providerId="ADAL" clId="{FDF1147B-6426-4869-86DA-B776762969DE}" dt="2019-06-06T11:46:58.302" v="7582" actId="1076"/>
      <pc:docMkLst>
        <pc:docMk/>
      </pc:docMkLst>
      <pc:sldChg chg="modSp">
        <pc:chgData name="David Stevens" userId="73fe415a-d21a-4898-bfab-0e75d37181d7" providerId="ADAL" clId="{FDF1147B-6426-4869-86DA-B776762969DE}" dt="2019-04-25T10:18:20.640" v="55" actId="20577"/>
        <pc:sldMkLst>
          <pc:docMk/>
          <pc:sldMk cId="860865374" sldId="269"/>
        </pc:sldMkLst>
        <pc:spChg chg="mod">
          <ac:chgData name="David Stevens" userId="73fe415a-d21a-4898-bfab-0e75d37181d7" providerId="ADAL" clId="{FDF1147B-6426-4869-86DA-B776762969DE}" dt="2019-04-25T10:18:20.640" v="55" actId="20577"/>
          <ac:spMkLst>
            <pc:docMk/>
            <pc:sldMk cId="860865374" sldId="269"/>
            <ac:spMk id="3" creationId="{D6B832B6-67BE-44B8-A93E-C3992A3A3B79}"/>
          </ac:spMkLst>
        </pc:spChg>
      </pc:sldChg>
      <pc:sldChg chg="addSp modSp">
        <pc:chgData name="David Stevens" userId="73fe415a-d21a-4898-bfab-0e75d37181d7" providerId="ADAL" clId="{FDF1147B-6426-4869-86DA-B776762969DE}" dt="2019-06-05T08:55:43.435" v="7222" actId="12789"/>
        <pc:sldMkLst>
          <pc:docMk/>
          <pc:sldMk cId="1947493182" sldId="270"/>
        </pc:sldMkLst>
        <pc:spChg chg="add mod">
          <ac:chgData name="David Stevens" userId="73fe415a-d21a-4898-bfab-0e75d37181d7" providerId="ADAL" clId="{FDF1147B-6426-4869-86DA-B776762969DE}" dt="2019-06-05T07:39:47.726" v="7220" actId="164"/>
          <ac:spMkLst>
            <pc:docMk/>
            <pc:sldMk cId="1947493182" sldId="270"/>
            <ac:spMk id="4" creationId="{6BD4A104-44C0-4E7F-BF92-E236D327F6A2}"/>
          </ac:spMkLst>
        </pc:spChg>
        <pc:spChg chg="add mod ord">
          <ac:chgData name="David Stevens" userId="73fe415a-d21a-4898-bfab-0e75d37181d7" providerId="ADAL" clId="{FDF1147B-6426-4869-86DA-B776762969DE}" dt="2019-06-05T08:55:43.435" v="7222" actId="12789"/>
          <ac:spMkLst>
            <pc:docMk/>
            <pc:sldMk cId="1947493182" sldId="270"/>
            <ac:spMk id="29" creationId="{03F87FE1-687F-4D9D-ACA7-785A2837761D}"/>
          </ac:spMkLst>
        </pc:spChg>
        <pc:spChg chg="add mod">
          <ac:chgData name="David Stevens" userId="73fe415a-d21a-4898-bfab-0e75d37181d7" providerId="ADAL" clId="{FDF1147B-6426-4869-86DA-B776762969DE}" dt="2019-06-05T07:38:05.685" v="7217" actId="1076"/>
          <ac:spMkLst>
            <pc:docMk/>
            <pc:sldMk cId="1947493182" sldId="270"/>
            <ac:spMk id="30" creationId="{8E15C8C0-B28C-4BC6-AA4C-FF45E53F8E53}"/>
          </ac:spMkLst>
        </pc:spChg>
        <pc:spChg chg="mod">
          <ac:chgData name="David Stevens" userId="73fe415a-d21a-4898-bfab-0e75d37181d7" providerId="ADAL" clId="{FDF1147B-6426-4869-86DA-B776762969DE}" dt="2019-05-17T13:53:52.225" v="2563" actId="108"/>
          <ac:spMkLst>
            <pc:docMk/>
            <pc:sldMk cId="1947493182" sldId="270"/>
            <ac:spMk id="79" creationId="{B11D9D96-36AB-4C43-910E-F076F7CBE2ED}"/>
          </ac:spMkLst>
        </pc:spChg>
        <pc:spChg chg="mod">
          <ac:chgData name="David Stevens" userId="73fe415a-d21a-4898-bfab-0e75d37181d7" providerId="ADAL" clId="{FDF1147B-6426-4869-86DA-B776762969DE}" dt="2019-05-17T13:53:52.225" v="2563" actId="108"/>
          <ac:spMkLst>
            <pc:docMk/>
            <pc:sldMk cId="1947493182" sldId="270"/>
            <ac:spMk id="111" creationId="{A05B146F-2549-4636-A1C7-25DF46E56E15}"/>
          </ac:spMkLst>
        </pc:spChg>
        <pc:spChg chg="mod">
          <ac:chgData name="David Stevens" userId="73fe415a-d21a-4898-bfab-0e75d37181d7" providerId="ADAL" clId="{FDF1147B-6426-4869-86DA-B776762969DE}" dt="2019-05-17T13:53:52.225" v="2563" actId="108"/>
          <ac:spMkLst>
            <pc:docMk/>
            <pc:sldMk cId="1947493182" sldId="270"/>
            <ac:spMk id="189" creationId="{5143EACF-DA0D-46A3-87AA-1A174AC90D08}"/>
          </ac:spMkLst>
        </pc:spChg>
        <pc:spChg chg="mod">
          <ac:chgData name="David Stevens" userId="73fe415a-d21a-4898-bfab-0e75d37181d7" providerId="ADAL" clId="{FDF1147B-6426-4869-86DA-B776762969DE}" dt="2019-05-17T13:53:52.225" v="2563" actId="108"/>
          <ac:spMkLst>
            <pc:docMk/>
            <pc:sldMk cId="1947493182" sldId="270"/>
            <ac:spMk id="199" creationId="{210F515E-2D3F-451C-B87E-3ACBD81A968D}"/>
          </ac:spMkLst>
        </pc:spChg>
        <pc:spChg chg="mod">
          <ac:chgData name="David Stevens" userId="73fe415a-d21a-4898-bfab-0e75d37181d7" providerId="ADAL" clId="{FDF1147B-6426-4869-86DA-B776762969DE}" dt="2019-05-17T13:53:52.225" v="2563" actId="108"/>
          <ac:spMkLst>
            <pc:docMk/>
            <pc:sldMk cId="1947493182" sldId="270"/>
            <ac:spMk id="206" creationId="{24641292-67F1-4D4D-BC74-AADDC3CDC8DF}"/>
          </ac:spMkLst>
        </pc:spChg>
        <pc:spChg chg="mod">
          <ac:chgData name="David Stevens" userId="73fe415a-d21a-4898-bfab-0e75d37181d7" providerId="ADAL" clId="{FDF1147B-6426-4869-86DA-B776762969DE}" dt="2019-05-17T13:53:52.225" v="2563" actId="108"/>
          <ac:spMkLst>
            <pc:docMk/>
            <pc:sldMk cId="1947493182" sldId="270"/>
            <ac:spMk id="230" creationId="{CCF79E5C-6F90-439B-94A5-0829BD86EE2E}"/>
          </ac:spMkLst>
        </pc:spChg>
        <pc:spChg chg="mod">
          <ac:chgData name="David Stevens" userId="73fe415a-d21a-4898-bfab-0e75d37181d7" providerId="ADAL" clId="{FDF1147B-6426-4869-86DA-B776762969DE}" dt="2019-05-17T13:53:52.225" v="2563" actId="108"/>
          <ac:spMkLst>
            <pc:docMk/>
            <pc:sldMk cId="1947493182" sldId="270"/>
            <ac:spMk id="236" creationId="{935CE402-CC4B-4412-8EA1-214302F3188D}"/>
          </ac:spMkLst>
        </pc:spChg>
        <pc:grpChg chg="add mod">
          <ac:chgData name="David Stevens" userId="73fe415a-d21a-4898-bfab-0e75d37181d7" providerId="ADAL" clId="{FDF1147B-6426-4869-86DA-B776762969DE}" dt="2019-06-05T08:55:43.435" v="7222" actId="12789"/>
          <ac:grpSpMkLst>
            <pc:docMk/>
            <pc:sldMk cId="1947493182" sldId="270"/>
            <ac:grpSpMk id="2" creationId="{6C788E4D-78A1-42D1-ADB9-7EA9C51D8F77}"/>
          </ac:grpSpMkLst>
        </pc:grpChg>
        <pc:grpChg chg="mod">
          <ac:chgData name="David Stevens" userId="73fe415a-d21a-4898-bfab-0e75d37181d7" providerId="ADAL" clId="{FDF1147B-6426-4869-86DA-B776762969DE}" dt="2019-06-05T07:39:49.758" v="7221" actId="12789"/>
          <ac:grpSpMkLst>
            <pc:docMk/>
            <pc:sldMk cId="1947493182" sldId="270"/>
            <ac:grpSpMk id="12" creationId="{F64BE45B-8AA9-4DE6-9D03-0BA5760EF59D}"/>
          </ac:grpSpMkLst>
        </pc:grpChg>
        <pc:grpChg chg="mod">
          <ac:chgData name="David Stevens" userId="73fe415a-d21a-4898-bfab-0e75d37181d7" providerId="ADAL" clId="{FDF1147B-6426-4869-86DA-B776762969DE}" dt="2019-06-05T07:39:49.758" v="7221" actId="12789"/>
          <ac:grpSpMkLst>
            <pc:docMk/>
            <pc:sldMk cId="1947493182" sldId="270"/>
            <ac:grpSpMk id="31" creationId="{6BC84C89-FFBE-42CC-83C6-B5BF6E8DF204}"/>
          </ac:grpSpMkLst>
        </pc:grpChg>
        <pc:cxnChg chg="mod">
          <ac:chgData name="David Stevens" userId="73fe415a-d21a-4898-bfab-0e75d37181d7" providerId="ADAL" clId="{FDF1147B-6426-4869-86DA-B776762969DE}" dt="2019-05-17T13:53:52.225" v="2563" actId="108"/>
          <ac:cxnSpMkLst>
            <pc:docMk/>
            <pc:sldMk cId="1947493182" sldId="270"/>
            <ac:cxnSpMk id="112" creationId="{CC55A4EE-97FB-491D-8C02-E12CA121900D}"/>
          </ac:cxnSpMkLst>
        </pc:cxnChg>
        <pc:cxnChg chg="mod">
          <ac:chgData name="David Stevens" userId="73fe415a-d21a-4898-bfab-0e75d37181d7" providerId="ADAL" clId="{FDF1147B-6426-4869-86DA-B776762969DE}" dt="2019-05-17T13:53:52.225" v="2563" actId="108"/>
          <ac:cxnSpMkLst>
            <pc:docMk/>
            <pc:sldMk cId="1947493182" sldId="270"/>
            <ac:cxnSpMk id="173" creationId="{0E04FF7A-4D04-405D-B560-60B850E411EA}"/>
          </ac:cxnSpMkLst>
        </pc:cxnChg>
        <pc:cxnChg chg="mod">
          <ac:chgData name="David Stevens" userId="73fe415a-d21a-4898-bfab-0e75d37181d7" providerId="ADAL" clId="{FDF1147B-6426-4869-86DA-B776762969DE}" dt="2019-05-17T13:53:52.225" v="2563" actId="108"/>
          <ac:cxnSpMkLst>
            <pc:docMk/>
            <pc:sldMk cId="1947493182" sldId="270"/>
            <ac:cxnSpMk id="213" creationId="{79566BDD-0C82-4567-95E2-3E930D14CA2D}"/>
          </ac:cxnSpMkLst>
        </pc:cxnChg>
        <pc:cxnChg chg="mod">
          <ac:chgData name="David Stevens" userId="73fe415a-d21a-4898-bfab-0e75d37181d7" providerId="ADAL" clId="{FDF1147B-6426-4869-86DA-B776762969DE}" dt="2019-05-17T13:53:52.225" v="2563" actId="108"/>
          <ac:cxnSpMkLst>
            <pc:docMk/>
            <pc:sldMk cId="1947493182" sldId="270"/>
            <ac:cxnSpMk id="215" creationId="{FA62A4B3-E63C-4D35-AB3F-0EBBA758F78E}"/>
          </ac:cxnSpMkLst>
        </pc:cxnChg>
      </pc:sldChg>
      <pc:sldChg chg="modSp addCm delCm">
        <pc:chgData name="David Stevens" userId="73fe415a-d21a-4898-bfab-0e75d37181d7" providerId="ADAL" clId="{FDF1147B-6426-4869-86DA-B776762969DE}" dt="2019-04-25T10:34:42.023" v="184" actId="20577"/>
        <pc:sldMkLst>
          <pc:docMk/>
          <pc:sldMk cId="868871466" sldId="271"/>
        </pc:sldMkLst>
        <pc:spChg chg="mod">
          <ac:chgData name="David Stevens" userId="73fe415a-d21a-4898-bfab-0e75d37181d7" providerId="ADAL" clId="{FDF1147B-6426-4869-86DA-B776762969DE}" dt="2019-04-25T10:34:42.023" v="184" actId="20577"/>
          <ac:spMkLst>
            <pc:docMk/>
            <pc:sldMk cId="868871466" sldId="271"/>
            <ac:spMk id="3" creationId="{4301C0C2-A5DB-4E7A-8D24-9822282467FF}"/>
          </ac:spMkLst>
        </pc:spChg>
      </pc:sldChg>
      <pc:sldChg chg="addSp delSp modSp">
        <pc:chgData name="David Stevens" userId="73fe415a-d21a-4898-bfab-0e75d37181d7" providerId="ADAL" clId="{FDF1147B-6426-4869-86DA-B776762969DE}" dt="2019-05-17T13:31:31.797" v="2259" actId="478"/>
        <pc:sldMkLst>
          <pc:docMk/>
          <pc:sldMk cId="2768921629" sldId="272"/>
        </pc:sldMkLst>
        <pc:spChg chg="add mod ord">
          <ac:chgData name="David Stevens" userId="73fe415a-d21a-4898-bfab-0e75d37181d7" providerId="ADAL" clId="{FDF1147B-6426-4869-86DA-B776762969DE}" dt="2019-04-25T11:49:14.118" v="187" actId="207"/>
          <ac:spMkLst>
            <pc:docMk/>
            <pc:sldMk cId="2768921629" sldId="272"/>
            <ac:spMk id="3" creationId="{AFB8B9FA-96D0-416F-A8C6-6888F0281547}"/>
          </ac:spMkLst>
        </pc:spChg>
        <pc:grpChg chg="del">
          <ac:chgData name="David Stevens" userId="73fe415a-d21a-4898-bfab-0e75d37181d7" providerId="ADAL" clId="{FDF1147B-6426-4869-86DA-B776762969DE}" dt="2019-05-17T13:31:31.797" v="2259" actId="478"/>
          <ac:grpSpMkLst>
            <pc:docMk/>
            <pc:sldMk cId="2768921629" sldId="272"/>
            <ac:grpSpMk id="44" creationId="{42843B35-4AC7-46F4-B701-D5418B30988A}"/>
          </ac:grpSpMkLst>
        </pc:grpChg>
      </pc:sldChg>
      <pc:sldChg chg="addSp delSp modSp">
        <pc:chgData name="David Stevens" userId="73fe415a-d21a-4898-bfab-0e75d37181d7" providerId="ADAL" clId="{FDF1147B-6426-4869-86DA-B776762969DE}" dt="2019-06-03T09:34:44.513" v="2619" actId="12788"/>
        <pc:sldMkLst>
          <pc:docMk/>
          <pc:sldMk cId="779563053" sldId="273"/>
        </pc:sldMkLst>
        <pc:spChg chg="mod">
          <ac:chgData name="David Stevens" userId="73fe415a-d21a-4898-bfab-0e75d37181d7" providerId="ADAL" clId="{FDF1147B-6426-4869-86DA-B776762969DE}" dt="2019-05-17T13:31:58.029" v="2261" actId="692"/>
          <ac:spMkLst>
            <pc:docMk/>
            <pc:sldMk cId="779563053" sldId="273"/>
            <ac:spMk id="2" creationId="{AA725F5A-9A7F-4DEB-84D2-E9BEE53C2A02}"/>
          </ac:spMkLst>
        </pc:spChg>
        <pc:spChg chg="add mod">
          <ac:chgData name="David Stevens" userId="73fe415a-d21a-4898-bfab-0e75d37181d7" providerId="ADAL" clId="{FDF1147B-6426-4869-86DA-B776762969DE}" dt="2019-05-14T14:31:53.571" v="1630" actId="14100"/>
          <ac:spMkLst>
            <pc:docMk/>
            <pc:sldMk cId="779563053" sldId="273"/>
            <ac:spMk id="3" creationId="{2A2F20C0-BC25-4ECA-9CC4-58F1A1DC59FA}"/>
          </ac:spMkLst>
        </pc:spChg>
        <pc:spChg chg="add mod ord">
          <ac:chgData name="David Stevens" userId="73fe415a-d21a-4898-bfab-0e75d37181d7" providerId="ADAL" clId="{FDF1147B-6426-4869-86DA-B776762969DE}" dt="2019-06-03T09:34:44.513" v="2619" actId="12788"/>
          <ac:spMkLst>
            <pc:docMk/>
            <pc:sldMk cId="779563053" sldId="273"/>
            <ac:spMk id="4" creationId="{786025CA-2E40-4906-9CAB-386548575127}"/>
          </ac:spMkLst>
        </pc:spChg>
        <pc:spChg chg="add mod">
          <ac:chgData name="David Stevens" userId="73fe415a-d21a-4898-bfab-0e75d37181d7" providerId="ADAL" clId="{FDF1147B-6426-4869-86DA-B776762969DE}" dt="2019-05-14T14:29:58.053" v="1601" actId="207"/>
          <ac:spMkLst>
            <pc:docMk/>
            <pc:sldMk cId="779563053" sldId="273"/>
            <ac:spMk id="110" creationId="{31791B66-AC33-430C-BA45-609E2462CFFB}"/>
          </ac:spMkLst>
        </pc:spChg>
        <pc:spChg chg="add mod">
          <ac:chgData name="David Stevens" userId="73fe415a-d21a-4898-bfab-0e75d37181d7" providerId="ADAL" clId="{FDF1147B-6426-4869-86DA-B776762969DE}" dt="2019-05-14T14:31:53.571" v="1630" actId="14100"/>
          <ac:spMkLst>
            <pc:docMk/>
            <pc:sldMk cId="779563053" sldId="273"/>
            <ac:spMk id="113" creationId="{5406C958-B4E0-425F-ADDE-E9D37F5AAA93}"/>
          </ac:spMkLst>
        </pc:spChg>
        <pc:spChg chg="add mod">
          <ac:chgData name="David Stevens" userId="73fe415a-d21a-4898-bfab-0e75d37181d7" providerId="ADAL" clId="{FDF1147B-6426-4869-86DA-B776762969DE}" dt="2019-05-14T14:31:29.677" v="1620" actId="20577"/>
          <ac:spMkLst>
            <pc:docMk/>
            <pc:sldMk cId="779563053" sldId="273"/>
            <ac:spMk id="114" creationId="{89A4AD4D-2F37-46C7-A8EC-EC9E0C86EE55}"/>
          </ac:spMkLst>
        </pc:spChg>
        <pc:spChg chg="add mod">
          <ac:chgData name="David Stevens" userId="73fe415a-d21a-4898-bfab-0e75d37181d7" providerId="ADAL" clId="{FDF1147B-6426-4869-86DA-B776762969DE}" dt="2019-05-14T14:31:53.571" v="1630" actId="14100"/>
          <ac:spMkLst>
            <pc:docMk/>
            <pc:sldMk cId="779563053" sldId="273"/>
            <ac:spMk id="115" creationId="{5E29D154-9E5B-450C-BF44-A717AC23DD37}"/>
          </ac:spMkLst>
        </pc:spChg>
        <pc:spChg chg="add mod">
          <ac:chgData name="David Stevens" userId="73fe415a-d21a-4898-bfab-0e75d37181d7" providerId="ADAL" clId="{FDF1147B-6426-4869-86DA-B776762969DE}" dt="2019-05-14T14:32:17.603" v="1639" actId="14100"/>
          <ac:spMkLst>
            <pc:docMk/>
            <pc:sldMk cId="779563053" sldId="273"/>
            <ac:spMk id="116" creationId="{B1CBDB81-47E1-426B-9093-3AD4D49B28A1}"/>
          </ac:spMkLst>
        </pc:spChg>
        <pc:spChg chg="add mod">
          <ac:chgData name="David Stevens" userId="73fe415a-d21a-4898-bfab-0e75d37181d7" providerId="ADAL" clId="{FDF1147B-6426-4869-86DA-B776762969DE}" dt="2019-05-14T14:33:43.211" v="1658" actId="14100"/>
          <ac:spMkLst>
            <pc:docMk/>
            <pc:sldMk cId="779563053" sldId="273"/>
            <ac:spMk id="117" creationId="{EE9935A5-4F93-425A-971B-E84574B44B8F}"/>
          </ac:spMkLst>
        </pc:spChg>
        <pc:spChg chg="del mod">
          <ac:chgData name="David Stevens" userId="73fe415a-d21a-4898-bfab-0e75d37181d7" providerId="ADAL" clId="{FDF1147B-6426-4869-86DA-B776762969DE}" dt="2019-05-14T14:34:14.500" v="1659" actId="478"/>
          <ac:spMkLst>
            <pc:docMk/>
            <pc:sldMk cId="779563053" sldId="273"/>
            <ac:spMk id="119" creationId="{B2AA59D4-3418-4997-9892-01087F18D258}"/>
          </ac:spMkLst>
        </pc:spChg>
        <pc:spChg chg="mod">
          <ac:chgData name="David Stevens" userId="73fe415a-d21a-4898-bfab-0e75d37181d7" providerId="ADAL" clId="{FDF1147B-6426-4869-86DA-B776762969DE}" dt="2019-05-20T10:17:21.930" v="2615" actId="20577"/>
          <ac:spMkLst>
            <pc:docMk/>
            <pc:sldMk cId="779563053" sldId="273"/>
            <ac:spMk id="237" creationId="{4ED1BF2A-552F-4A46-A5E6-3CFA6076350E}"/>
          </ac:spMkLst>
        </pc:s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6" creationId="{F482469B-BB58-425C-9DB0-57D6F7224836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2" creationId="{36E2D919-378B-4DAA-85B5-6DF86C8DD34F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3" creationId="{09D90BFF-0AAE-429A-B2AE-13D7C589488A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64" creationId="{C55CECAC-24AB-43D6-B859-76033566870B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194" creationId="{94A13931-A98F-415B-9EE2-86417EE76851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46" creationId="{F0D846B9-A540-4D21-A1E9-C66A08EF3976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47" creationId="{40D80072-E83E-4247-BB5B-9DBA3F343C9A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48" creationId="{B82EFF62-942C-471A-B04B-B28E21F4D041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49" creationId="{05C2B157-5C2E-49AD-877B-8759997C81B4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50" creationId="{7F229986-EF20-4118-B23F-0F2F7FB49BB4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52" creationId="{5CECE219-C9AE-4ACF-82D9-A834685D7E42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61" creationId="{F8870AA3-2E49-41BC-8A52-6BAC387DFE9A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62" creationId="{0405153A-3352-4B7B-8893-863471C1477F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73" creationId="{427EFC0B-1A11-4C96-B3D3-D161903435CA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77" creationId="{1B5C2D60-029D-438D-9024-D9BE8D01991B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78" creationId="{078FAB5A-B0D5-4A7B-B45A-1576462A30D2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94" creationId="{D00A9D41-9013-4FB4-9F0A-6C5529AA5C39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95" creationId="{C663F3B3-7DBB-475F-9B01-FC9B5E876CB6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96" creationId="{0AF6F920-BB80-4324-B80D-DE281BA63430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97" creationId="{9C1B0F5C-6C7C-4316-89F7-F43DC5927CA0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98" creationId="{C49D6284-A149-4D9E-A726-1F401E334215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299" creationId="{FDCB5926-72BA-40CB-8AE8-A8C3508CA206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314" creationId="{537D19A1-43AE-4BBC-A4C6-CE0E82AFEB05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316" creationId="{CDD5B898-6000-480E-9695-5FD24825C129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324" creationId="{0E621AC1-98F5-4D5E-B44B-FB9083E0D338}"/>
          </ac:grpSpMkLst>
        </pc:grpChg>
        <pc:grpChg chg="mod">
          <ac:chgData name="David Stevens" userId="73fe415a-d21a-4898-bfab-0e75d37181d7" providerId="ADAL" clId="{FDF1147B-6426-4869-86DA-B776762969DE}" dt="2019-06-03T09:34:44.513" v="2619" actId="12788"/>
          <ac:grpSpMkLst>
            <pc:docMk/>
            <pc:sldMk cId="779563053" sldId="273"/>
            <ac:grpSpMk id="325" creationId="{04007A66-247D-4B44-AD3F-785284A21C89}"/>
          </ac:grpSpMkLst>
        </pc:grpChg>
        <pc:picChg chg="add mod">
          <ac:chgData name="David Stevens" userId="73fe415a-d21a-4898-bfab-0e75d37181d7" providerId="ADAL" clId="{FDF1147B-6426-4869-86DA-B776762969DE}" dt="2019-05-17T12:56:17.448" v="1670" actId="12789"/>
          <ac:picMkLst>
            <pc:docMk/>
            <pc:sldMk cId="779563053" sldId="273"/>
            <ac:picMk id="7" creationId="{CE4124B8-CDE2-4C27-AE0A-5983536991E0}"/>
          </ac:picMkLst>
        </pc:picChg>
        <pc:picChg chg="add mod">
          <ac:chgData name="David Stevens" userId="73fe415a-d21a-4898-bfab-0e75d37181d7" providerId="ADAL" clId="{FDF1147B-6426-4869-86DA-B776762969DE}" dt="2019-05-17T12:56:17.448" v="1670" actId="12789"/>
          <ac:picMkLst>
            <pc:docMk/>
            <pc:sldMk cId="779563053" sldId="273"/>
            <ac:picMk id="9" creationId="{CA6507A0-3C15-493A-8615-6FCB357ED40C}"/>
          </ac:picMkLst>
        </pc:picChg>
      </pc:sldChg>
      <pc:sldChg chg="addSp delSp modSp ord">
        <pc:chgData name="David Stevens" userId="73fe415a-d21a-4898-bfab-0e75d37181d7" providerId="ADAL" clId="{FDF1147B-6426-4869-86DA-B776762969DE}" dt="2019-06-03T14:08:05.162" v="3271" actId="164"/>
        <pc:sldMkLst>
          <pc:docMk/>
          <pc:sldMk cId="1363045272" sldId="274"/>
        </pc:sldMkLst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26" creationId="{986055E7-C312-4A23-8E3C-6056850725BD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27" creationId="{5691951D-DD44-4FF5-958E-838804CDECBD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32" creationId="{B02862F7-5D91-40EF-B819-706CE8E91285}"/>
          </ac:spMkLst>
        </pc:spChg>
        <pc:spChg chg="add mod ord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33" creationId="{E1319727-5F8A-453C-BEB5-0C64939762D1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35" creationId="{3CD45E11-1044-4C23-AE56-C9EB1E1F8E66}"/>
          </ac:spMkLst>
        </pc:spChg>
        <pc:spChg chg="add del 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37" creationId="{1FC537AB-3D47-4ADB-AFF0-C791C905F0A0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38" creationId="{AB7C747C-E382-4930-B82A-BE21D808D2FE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39" creationId="{5440A5D4-0982-4FD2-8BF5-09C37156F22C}"/>
          </ac:spMkLst>
        </pc:spChg>
        <pc:spChg chg="del mod topLvl">
          <ac:chgData name="David Stevens" userId="73fe415a-d21a-4898-bfab-0e75d37181d7" providerId="ADAL" clId="{FDF1147B-6426-4869-86DA-B776762969DE}" dt="2019-06-03T14:07:34.049" v="3223" actId="478"/>
          <ac:spMkLst>
            <pc:docMk/>
            <pc:sldMk cId="1363045272" sldId="274"/>
            <ac:spMk id="40" creationId="{992AEB78-576E-445D-9ECF-6A0998E14E3F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41" creationId="{0219C042-6B0F-4237-8FC5-7F1E0B79A0D5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42" creationId="{97664EB6-0902-480C-87C5-1E4ABD7EA798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43" creationId="{C43BE0AA-FD05-4C78-B76E-CB7433657AF2}"/>
          </ac:spMkLst>
        </pc:spChg>
        <pc:spChg chg="add mod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44" creationId="{EB073C9B-E8F4-421C-BBC0-6A7729EAE567}"/>
          </ac:spMkLst>
        </pc:spChg>
        <pc:spChg chg="add mod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45" creationId="{CC87DDF9-B5B9-43B9-86BF-4C43CCFC854A}"/>
          </ac:spMkLst>
        </pc:spChg>
        <pc:spChg chg="add mod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46" creationId="{4747CB65-D9F9-4957-A422-650118050B70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56" creationId="{DAA2C93D-EF73-4771-AFC4-E860132903EC}"/>
          </ac:spMkLst>
        </pc:spChg>
        <pc:spChg chg="mod topLvl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58" creationId="{CA3F71C1-7355-46CE-BB6D-E2D289E0F961}"/>
          </ac:spMkLst>
        </pc:spChg>
        <pc:spChg chg="add mod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60" creationId="{6EEE9B60-E8D4-487C-A4D5-2AE16006C450}"/>
          </ac:spMkLst>
        </pc:spChg>
        <pc:spChg chg="add mod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61" creationId="{F62D6491-F8C1-4F5F-ABE0-3033BC756EAF}"/>
          </ac:spMkLst>
        </pc:spChg>
        <pc:spChg chg="add mod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62" creationId="{8515C878-ACF2-49F4-8229-0A1AFEAF4338}"/>
          </ac:spMkLst>
        </pc:spChg>
        <pc:spChg chg="add mod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63" creationId="{DEB3FF59-190B-4945-9B5C-60FCEA7C5337}"/>
          </ac:spMkLst>
        </pc:spChg>
        <pc:spChg chg="add mod">
          <ac:chgData name="David Stevens" userId="73fe415a-d21a-4898-bfab-0e75d37181d7" providerId="ADAL" clId="{FDF1147B-6426-4869-86DA-B776762969DE}" dt="2019-06-03T14:08:05.162" v="3271" actId="164"/>
          <ac:spMkLst>
            <pc:docMk/>
            <pc:sldMk cId="1363045272" sldId="274"/>
            <ac:spMk id="64" creationId="{FAEC07CE-A58B-46F3-9514-DDF860EFD384}"/>
          </ac:spMkLst>
        </pc:spChg>
        <pc:spChg chg="mod">
          <ac:chgData name="David Stevens" userId="73fe415a-d21a-4898-bfab-0e75d37181d7" providerId="ADAL" clId="{FDF1147B-6426-4869-86DA-B776762969DE}" dt="2019-06-03T13:02:03.133" v="3193" actId="20577"/>
          <ac:spMkLst>
            <pc:docMk/>
            <pc:sldMk cId="1363045272" sldId="274"/>
            <ac:spMk id="121" creationId="{28757CDD-1285-4CED-81F5-BD56416C7ADA}"/>
          </ac:spMkLst>
        </pc:spChg>
        <pc:grpChg chg="del">
          <ac:chgData name="David Stevens" userId="73fe415a-d21a-4898-bfab-0e75d37181d7" providerId="ADAL" clId="{FDF1147B-6426-4869-86DA-B776762969DE}" dt="2019-06-03T12:59:55.908" v="3178" actId="478"/>
          <ac:grpSpMkLst>
            <pc:docMk/>
            <pc:sldMk cId="1363045272" sldId="274"/>
            <ac:grpSpMk id="5" creationId="{F4C3A06F-FC26-4216-B03D-2CC6D51DA8A6}"/>
          </ac:grpSpMkLst>
        </pc:grpChg>
        <pc:grpChg chg="add mod">
          <ac:chgData name="David Stevens" userId="73fe415a-d21a-4898-bfab-0e75d37181d7" providerId="ADAL" clId="{FDF1147B-6426-4869-86DA-B776762969DE}" dt="2019-06-03T14:08:05.162" v="3271" actId="164"/>
          <ac:grpSpMkLst>
            <pc:docMk/>
            <pc:sldMk cId="1363045272" sldId="274"/>
            <ac:grpSpMk id="6" creationId="{2AAE756D-1942-4287-9D58-228B58AF4A23}"/>
          </ac:grpSpMkLst>
        </pc:grpChg>
        <pc:grpChg chg="del">
          <ac:chgData name="David Stevens" userId="73fe415a-d21a-4898-bfab-0e75d37181d7" providerId="ADAL" clId="{FDF1147B-6426-4869-86DA-B776762969DE}" dt="2019-06-03T14:07:32.299" v="3222" actId="165"/>
          <ac:grpSpMkLst>
            <pc:docMk/>
            <pc:sldMk cId="1363045272" sldId="274"/>
            <ac:grpSpMk id="7" creationId="{F591B721-8F14-4C66-98D5-9B52F32D3CE3}"/>
          </ac:grpSpMkLst>
        </pc:grpChg>
        <pc:grpChg chg="add mod">
          <ac:chgData name="David Stevens" userId="73fe415a-d21a-4898-bfab-0e75d37181d7" providerId="ADAL" clId="{FDF1147B-6426-4869-86DA-B776762969DE}" dt="2019-06-03T14:08:05.162" v="3271" actId="164"/>
          <ac:grpSpMkLst>
            <pc:docMk/>
            <pc:sldMk cId="1363045272" sldId="274"/>
            <ac:grpSpMk id="47" creationId="{9DDEF931-9A22-4333-B2F9-994DC9E4BD6E}"/>
          </ac:grpSpMkLst>
        </pc:grpChg>
        <pc:grpChg chg="mod topLvl">
          <ac:chgData name="David Stevens" userId="73fe415a-d21a-4898-bfab-0e75d37181d7" providerId="ADAL" clId="{FDF1147B-6426-4869-86DA-B776762969DE}" dt="2019-06-03T14:08:05.162" v="3271" actId="164"/>
          <ac:grpSpMkLst>
            <pc:docMk/>
            <pc:sldMk cId="1363045272" sldId="274"/>
            <ac:grpSpMk id="48" creationId="{F31F35CB-0001-4858-9ACB-7C9C634A38B5}"/>
          </ac:grpSpMkLst>
        </pc:grpChg>
        <pc:cxnChg chg="mod topLvl">
          <ac:chgData name="David Stevens" userId="73fe415a-d21a-4898-bfab-0e75d37181d7" providerId="ADAL" clId="{FDF1147B-6426-4869-86DA-B776762969DE}" dt="2019-06-03T14:08:05.162" v="3271" actId="164"/>
          <ac:cxnSpMkLst>
            <pc:docMk/>
            <pc:sldMk cId="1363045272" sldId="274"/>
            <ac:cxnSpMk id="28" creationId="{C1BE986C-E2F5-4C2C-9BFD-6139B77ED026}"/>
          </ac:cxnSpMkLst>
        </pc:cxnChg>
        <pc:cxnChg chg="add mod">
          <ac:chgData name="David Stevens" userId="73fe415a-d21a-4898-bfab-0e75d37181d7" providerId="ADAL" clId="{FDF1147B-6426-4869-86DA-B776762969DE}" dt="2019-06-03T14:08:05.162" v="3271" actId="164"/>
          <ac:cxnSpMkLst>
            <pc:docMk/>
            <pc:sldMk cId="1363045272" sldId="274"/>
            <ac:cxnSpMk id="34" creationId="{6BF60051-ACA0-42CD-9B9B-504EFCB9F778}"/>
          </ac:cxnSpMkLst>
        </pc:cxnChg>
        <pc:cxnChg chg="add mod">
          <ac:chgData name="David Stevens" userId="73fe415a-d21a-4898-bfab-0e75d37181d7" providerId="ADAL" clId="{FDF1147B-6426-4869-86DA-B776762969DE}" dt="2019-06-03T14:08:05.162" v="3271" actId="164"/>
          <ac:cxnSpMkLst>
            <pc:docMk/>
            <pc:sldMk cId="1363045272" sldId="274"/>
            <ac:cxnSpMk id="36" creationId="{76EAA2B5-050A-4873-B954-E5E31FF370E2}"/>
          </ac:cxnSpMkLst>
        </pc:cxnChg>
        <pc:cxnChg chg="mod">
          <ac:chgData name="David Stevens" userId="73fe415a-d21a-4898-bfab-0e75d37181d7" providerId="ADAL" clId="{FDF1147B-6426-4869-86DA-B776762969DE}" dt="2019-06-03T14:07:47.024" v="3268" actId="14100"/>
          <ac:cxnSpMkLst>
            <pc:docMk/>
            <pc:sldMk cId="1363045272" sldId="274"/>
            <ac:cxnSpMk id="52" creationId="{76D2799D-9CCC-4A7B-BC2D-CC109C02ACDC}"/>
          </ac:cxnSpMkLst>
        </pc:cxnChg>
        <pc:cxnChg chg="mod">
          <ac:chgData name="David Stevens" userId="73fe415a-d21a-4898-bfab-0e75d37181d7" providerId="ADAL" clId="{FDF1147B-6426-4869-86DA-B776762969DE}" dt="2019-06-03T14:07:49.688" v="3269" actId="14100"/>
          <ac:cxnSpMkLst>
            <pc:docMk/>
            <pc:sldMk cId="1363045272" sldId="274"/>
            <ac:cxnSpMk id="55" creationId="{B5116C06-D3C3-44EE-8CED-642879716036}"/>
          </ac:cxnSpMkLst>
        </pc:cxnChg>
      </pc:sldChg>
      <pc:sldChg chg="ord">
        <pc:chgData name="David Stevens" userId="73fe415a-d21a-4898-bfab-0e75d37181d7" providerId="ADAL" clId="{FDF1147B-6426-4869-86DA-B776762969DE}" dt="2019-05-17T13:49:42.232" v="2489"/>
        <pc:sldMkLst>
          <pc:docMk/>
          <pc:sldMk cId="1441461072" sldId="275"/>
        </pc:sldMkLst>
      </pc:sldChg>
      <pc:sldChg chg="addSp delSp modSp">
        <pc:chgData name="David Stevens" userId="73fe415a-d21a-4898-bfab-0e75d37181d7" providerId="ADAL" clId="{FDF1147B-6426-4869-86DA-B776762969DE}" dt="2019-05-17T13:37:46.806" v="2384" actId="1076"/>
        <pc:sldMkLst>
          <pc:docMk/>
          <pc:sldMk cId="1545183254" sldId="276"/>
        </pc:sldMkLst>
        <pc:spChg chg="del mod">
          <ac:chgData name="David Stevens" userId="73fe415a-d21a-4898-bfab-0e75d37181d7" providerId="ADAL" clId="{FDF1147B-6426-4869-86DA-B776762969DE}" dt="2019-05-17T12:57:20.583" v="1675" actId="478"/>
          <ac:spMkLst>
            <pc:docMk/>
            <pc:sldMk cId="1545183254" sldId="276"/>
            <ac:spMk id="2" creationId="{63A67E36-E06F-429C-B138-F4BFAEAAC3C8}"/>
          </ac:spMkLst>
        </pc:spChg>
        <pc:spChg chg="mod">
          <ac:chgData name="David Stevens" userId="73fe415a-d21a-4898-bfab-0e75d37181d7" providerId="ADAL" clId="{FDF1147B-6426-4869-86DA-B776762969DE}" dt="2019-05-17T12:57:31.070" v="1680" actId="14100"/>
          <ac:spMkLst>
            <pc:docMk/>
            <pc:sldMk cId="1545183254" sldId="276"/>
            <ac:spMk id="5" creationId="{EF331116-927D-4137-BF54-47EBDC6BF449}"/>
          </ac:spMkLst>
        </pc:spChg>
        <pc:spChg chg="mod ord">
          <ac:chgData name="David Stevens" userId="73fe415a-d21a-4898-bfab-0e75d37181d7" providerId="ADAL" clId="{FDF1147B-6426-4869-86DA-B776762969DE}" dt="2019-05-17T13:35:07.527" v="2344" actId="167"/>
          <ac:spMkLst>
            <pc:docMk/>
            <pc:sldMk cId="1545183254" sldId="276"/>
            <ac:spMk id="6" creationId="{8169531E-65F8-448E-9E47-3E745D0AD0BC}"/>
          </ac:spMkLst>
        </pc:spChg>
        <pc:spChg chg="del">
          <ac:chgData name="David Stevens" userId="73fe415a-d21a-4898-bfab-0e75d37181d7" providerId="ADAL" clId="{FDF1147B-6426-4869-86DA-B776762969DE}" dt="2019-04-25T10:21:32.711" v="142" actId="478"/>
          <ac:spMkLst>
            <pc:docMk/>
            <pc:sldMk cId="1545183254" sldId="276"/>
            <ac:spMk id="11" creationId="{E4641B4B-1458-4D2B-8429-2F561D2B0792}"/>
          </ac:spMkLst>
        </pc:spChg>
        <pc:spChg chg="mod">
          <ac:chgData name="David Stevens" userId="73fe415a-d21a-4898-bfab-0e75d37181d7" providerId="ADAL" clId="{FDF1147B-6426-4869-86DA-B776762969DE}" dt="2019-05-17T13:11:19.128" v="1746" actId="1076"/>
          <ac:spMkLst>
            <pc:docMk/>
            <pc:sldMk cId="1545183254" sldId="276"/>
            <ac:spMk id="13" creationId="{E9D093EB-DC4B-4B32-94AC-F5EF25DE0C6C}"/>
          </ac:spMkLst>
        </pc:spChg>
        <pc:spChg chg="mod topLvl">
          <ac:chgData name="David Stevens" userId="73fe415a-d21a-4898-bfab-0e75d37181d7" providerId="ADAL" clId="{FDF1147B-6426-4869-86DA-B776762969DE}" dt="2019-05-17T13:35:19.760" v="2347" actId="165"/>
          <ac:spMkLst>
            <pc:docMk/>
            <pc:sldMk cId="1545183254" sldId="276"/>
            <ac:spMk id="16" creationId="{AB0E5A32-1971-44C9-A90D-AEE8CAA6A2CE}"/>
          </ac:spMkLst>
        </pc:spChg>
        <pc:spChg chg="mod topLvl">
          <ac:chgData name="David Stevens" userId="73fe415a-d21a-4898-bfab-0e75d37181d7" providerId="ADAL" clId="{FDF1147B-6426-4869-86DA-B776762969DE}" dt="2019-05-17T13:35:19.760" v="2347" actId="165"/>
          <ac:spMkLst>
            <pc:docMk/>
            <pc:sldMk cId="1545183254" sldId="276"/>
            <ac:spMk id="17" creationId="{92FB143A-E2FC-453C-9C6F-37EDA74DD72F}"/>
          </ac:spMkLst>
        </pc:spChg>
        <pc:spChg chg="mod topLvl">
          <ac:chgData name="David Stevens" userId="73fe415a-d21a-4898-bfab-0e75d37181d7" providerId="ADAL" clId="{FDF1147B-6426-4869-86DA-B776762969DE}" dt="2019-05-17T13:35:19.760" v="2347" actId="165"/>
          <ac:spMkLst>
            <pc:docMk/>
            <pc:sldMk cId="1545183254" sldId="276"/>
            <ac:spMk id="20" creationId="{FDE62378-4C8A-4272-8176-800A23912D1F}"/>
          </ac:spMkLst>
        </pc:spChg>
        <pc:spChg chg="mod topLvl">
          <ac:chgData name="David Stevens" userId="73fe415a-d21a-4898-bfab-0e75d37181d7" providerId="ADAL" clId="{FDF1147B-6426-4869-86DA-B776762969DE}" dt="2019-05-17T13:35:19.760" v="2347" actId="165"/>
          <ac:spMkLst>
            <pc:docMk/>
            <pc:sldMk cId="1545183254" sldId="276"/>
            <ac:spMk id="23" creationId="{ACF90B36-2464-4DBD-B064-963CA34BBE5B}"/>
          </ac:spMkLst>
        </pc:spChg>
        <pc:spChg chg="mod topLvl">
          <ac:chgData name="David Stevens" userId="73fe415a-d21a-4898-bfab-0e75d37181d7" providerId="ADAL" clId="{FDF1147B-6426-4869-86DA-B776762969DE}" dt="2019-05-17T13:35:19.760" v="2347" actId="165"/>
          <ac:spMkLst>
            <pc:docMk/>
            <pc:sldMk cId="1545183254" sldId="276"/>
            <ac:spMk id="25" creationId="{542FA1C0-123C-45E4-A983-E98CC509615F}"/>
          </ac:spMkLst>
        </pc:spChg>
        <pc:spChg chg="add mod">
          <ac:chgData name="David Stevens" userId="73fe415a-d21a-4898-bfab-0e75d37181d7" providerId="ADAL" clId="{FDF1147B-6426-4869-86DA-B776762969DE}" dt="2019-05-17T13:11:31.133" v="1747" actId="1076"/>
          <ac:spMkLst>
            <pc:docMk/>
            <pc:sldMk cId="1545183254" sldId="276"/>
            <ac:spMk id="27" creationId="{E20E8CE8-C4CE-4F2D-99C8-47A156B4E4B0}"/>
          </ac:spMkLst>
        </pc:spChg>
        <pc:spChg chg="add mod">
          <ac:chgData name="David Stevens" userId="73fe415a-d21a-4898-bfab-0e75d37181d7" providerId="ADAL" clId="{FDF1147B-6426-4869-86DA-B776762969DE}" dt="2019-05-17T13:11:31.133" v="1747" actId="1076"/>
          <ac:spMkLst>
            <pc:docMk/>
            <pc:sldMk cId="1545183254" sldId="276"/>
            <ac:spMk id="28" creationId="{F28F23E9-2953-41B1-97A2-F99221704A08}"/>
          </ac:spMkLst>
        </pc:spChg>
        <pc:spChg chg="add del">
          <ac:chgData name="David Stevens" userId="73fe415a-d21a-4898-bfab-0e75d37181d7" providerId="ADAL" clId="{FDF1147B-6426-4869-86DA-B776762969DE}" dt="2019-05-17T13:32:32.607" v="2263"/>
          <ac:spMkLst>
            <pc:docMk/>
            <pc:sldMk cId="1545183254" sldId="276"/>
            <ac:spMk id="29" creationId="{67C1AE05-0722-41C0-9CAA-AA94E38A7859}"/>
          </ac:spMkLst>
        </pc:spChg>
        <pc:spChg chg="mod topLvl">
          <ac:chgData name="David Stevens" userId="73fe415a-d21a-4898-bfab-0e75d37181d7" providerId="ADAL" clId="{FDF1147B-6426-4869-86DA-B776762969DE}" dt="2019-05-17T13:35:19.760" v="2347" actId="165"/>
          <ac:spMkLst>
            <pc:docMk/>
            <pc:sldMk cId="1545183254" sldId="276"/>
            <ac:spMk id="30" creationId="{2830308A-FAF5-4287-AB15-4D3BDB7A3FBF}"/>
          </ac:spMkLst>
        </pc:spChg>
        <pc:spChg chg="add mod topLvl">
          <ac:chgData name="David Stevens" userId="73fe415a-d21a-4898-bfab-0e75d37181d7" providerId="ADAL" clId="{FDF1147B-6426-4869-86DA-B776762969DE}" dt="2019-05-17T13:35:19.760" v="2347" actId="165"/>
          <ac:spMkLst>
            <pc:docMk/>
            <pc:sldMk cId="1545183254" sldId="276"/>
            <ac:spMk id="33" creationId="{0BE2DB10-5F6C-4B1B-8D0E-25B8A25DB3FE}"/>
          </ac:spMkLst>
        </pc:spChg>
        <pc:spChg chg="add mod topLvl">
          <ac:chgData name="David Stevens" userId="73fe415a-d21a-4898-bfab-0e75d37181d7" providerId="ADAL" clId="{FDF1147B-6426-4869-86DA-B776762969DE}" dt="2019-05-17T13:35:19.760" v="2347" actId="165"/>
          <ac:spMkLst>
            <pc:docMk/>
            <pc:sldMk cId="1545183254" sldId="276"/>
            <ac:spMk id="34" creationId="{3244CDEC-B694-4914-8EE7-620D24F68664}"/>
          </ac:spMkLst>
        </pc:spChg>
        <pc:spChg chg="add mod ord">
          <ac:chgData name="David Stevens" userId="73fe415a-d21a-4898-bfab-0e75d37181d7" providerId="ADAL" clId="{FDF1147B-6426-4869-86DA-B776762969DE}" dt="2019-05-17T13:37:24.239" v="2380" actId="12789"/>
          <ac:spMkLst>
            <pc:docMk/>
            <pc:sldMk cId="1545183254" sldId="276"/>
            <ac:spMk id="44" creationId="{E7978120-1EDF-474E-BA7E-EAE38870B111}"/>
          </ac:spMkLst>
        </pc:spChg>
        <pc:spChg chg="add del mod">
          <ac:chgData name="David Stevens" userId="73fe415a-d21a-4898-bfab-0e75d37181d7" providerId="ADAL" clId="{FDF1147B-6426-4869-86DA-B776762969DE}" dt="2019-05-17T13:37:01.622" v="2376" actId="478"/>
          <ac:spMkLst>
            <pc:docMk/>
            <pc:sldMk cId="1545183254" sldId="276"/>
            <ac:spMk id="45" creationId="{05F31280-F807-494F-AAF6-00B39EFF2F76}"/>
          </ac:spMkLst>
        </pc:spChg>
        <pc:spChg chg="mod">
          <ac:chgData name="David Stevens" userId="73fe415a-d21a-4898-bfab-0e75d37181d7" providerId="ADAL" clId="{FDF1147B-6426-4869-86DA-B776762969DE}" dt="2019-05-17T13:33:38.909" v="2278" actId="164"/>
          <ac:spMkLst>
            <pc:docMk/>
            <pc:sldMk cId="1545183254" sldId="276"/>
            <ac:spMk id="46" creationId="{0D86B61A-4027-4051-997A-EA5543F6C13F}"/>
          </ac:spMkLst>
        </pc:spChg>
        <pc:spChg chg="mod">
          <ac:chgData name="David Stevens" userId="73fe415a-d21a-4898-bfab-0e75d37181d7" providerId="ADAL" clId="{FDF1147B-6426-4869-86DA-B776762969DE}" dt="2019-05-17T13:33:38.909" v="2278" actId="164"/>
          <ac:spMkLst>
            <pc:docMk/>
            <pc:sldMk cId="1545183254" sldId="276"/>
            <ac:spMk id="47" creationId="{B075D736-3FD5-4E2B-A8C5-DD7855B9A0B7}"/>
          </ac:spMkLst>
        </pc:spChg>
        <pc:spChg chg="add mod">
          <ac:chgData name="David Stevens" userId="73fe415a-d21a-4898-bfab-0e75d37181d7" providerId="ADAL" clId="{FDF1147B-6426-4869-86DA-B776762969DE}" dt="2019-05-17T13:36:59.581" v="2375" actId="207"/>
          <ac:spMkLst>
            <pc:docMk/>
            <pc:sldMk cId="1545183254" sldId="276"/>
            <ac:spMk id="48" creationId="{1B1228D8-F14D-4970-94F3-3CF82B578BA7}"/>
          </ac:spMkLst>
        </pc:spChg>
        <pc:spChg chg="add mod">
          <ac:chgData name="David Stevens" userId="73fe415a-d21a-4898-bfab-0e75d37181d7" providerId="ADAL" clId="{FDF1147B-6426-4869-86DA-B776762969DE}" dt="2019-05-17T13:37:24.239" v="2380" actId="12789"/>
          <ac:spMkLst>
            <pc:docMk/>
            <pc:sldMk cId="1545183254" sldId="276"/>
            <ac:spMk id="49" creationId="{8078F5A2-AE90-49FB-AB91-F186798BF652}"/>
          </ac:spMkLst>
        </pc:spChg>
        <pc:spChg chg="add mod">
          <ac:chgData name="David Stevens" userId="73fe415a-d21a-4898-bfab-0e75d37181d7" providerId="ADAL" clId="{FDF1147B-6426-4869-86DA-B776762969DE}" dt="2019-05-17T13:37:24.239" v="2380" actId="12789"/>
          <ac:spMkLst>
            <pc:docMk/>
            <pc:sldMk cId="1545183254" sldId="276"/>
            <ac:spMk id="50" creationId="{C928F6CC-ED40-4F8E-A2D6-C9B36026BC7B}"/>
          </ac:spMkLst>
        </pc:spChg>
        <pc:spChg chg="add mod">
          <ac:chgData name="David Stevens" userId="73fe415a-d21a-4898-bfab-0e75d37181d7" providerId="ADAL" clId="{FDF1147B-6426-4869-86DA-B776762969DE}" dt="2019-05-17T13:37:46.806" v="2384" actId="1076"/>
          <ac:spMkLst>
            <pc:docMk/>
            <pc:sldMk cId="1545183254" sldId="276"/>
            <ac:spMk id="54" creationId="{5845967A-1395-47FD-B144-46F53007B922}"/>
          </ac:spMkLst>
        </pc:spChg>
        <pc:spChg chg="add mod">
          <ac:chgData name="David Stevens" userId="73fe415a-d21a-4898-bfab-0e75d37181d7" providerId="ADAL" clId="{FDF1147B-6426-4869-86DA-B776762969DE}" dt="2019-05-17T13:37:46.806" v="2384" actId="1076"/>
          <ac:spMkLst>
            <pc:docMk/>
            <pc:sldMk cId="1545183254" sldId="276"/>
            <ac:spMk id="55" creationId="{2A42B614-147F-4881-96EB-BB17DC8788C3}"/>
          </ac:spMkLst>
        </pc:spChg>
        <pc:grpChg chg="add mod topLvl">
          <ac:chgData name="David Stevens" userId="73fe415a-d21a-4898-bfab-0e75d37181d7" providerId="ADAL" clId="{FDF1147B-6426-4869-86DA-B776762969DE}" dt="2019-05-17T13:35:19.760" v="2347" actId="165"/>
          <ac:grpSpMkLst>
            <pc:docMk/>
            <pc:sldMk cId="1545183254" sldId="276"/>
            <ac:grpSpMk id="22" creationId="{DEB8B458-DD4D-49C4-A727-2A9A96DBC572}"/>
          </ac:grpSpMkLst>
        </pc:grpChg>
        <pc:grpChg chg="add del mod">
          <ac:chgData name="David Stevens" userId="73fe415a-d21a-4898-bfab-0e75d37181d7" providerId="ADAL" clId="{FDF1147B-6426-4869-86DA-B776762969DE}" dt="2019-05-17T13:35:19.760" v="2347" actId="165"/>
          <ac:grpSpMkLst>
            <pc:docMk/>
            <pc:sldMk cId="1545183254" sldId="276"/>
            <ac:grpSpMk id="36" creationId="{0D4BB68E-8D49-4A6C-86B7-A5CA3F126C08}"/>
          </ac:grpSpMkLst>
        </pc:grpChg>
        <pc:grpChg chg="add del mod">
          <ac:chgData name="David Stevens" userId="73fe415a-d21a-4898-bfab-0e75d37181d7" providerId="ADAL" clId="{FDF1147B-6426-4869-86DA-B776762969DE}" dt="2019-05-17T13:33:57.567" v="2281" actId="478"/>
          <ac:grpSpMkLst>
            <pc:docMk/>
            <pc:sldMk cId="1545183254" sldId="276"/>
            <ac:grpSpMk id="40" creationId="{BA8E6733-DC55-4B3B-817A-78AE53923606}"/>
          </ac:grpSpMkLst>
        </pc:grpChg>
        <pc:cxnChg chg="mod topLvl">
          <ac:chgData name="David Stevens" userId="73fe415a-d21a-4898-bfab-0e75d37181d7" providerId="ADAL" clId="{FDF1147B-6426-4869-86DA-B776762969DE}" dt="2019-05-17T13:37:33.773" v="2381" actId="14100"/>
          <ac:cxnSpMkLst>
            <pc:docMk/>
            <pc:sldMk cId="1545183254" sldId="276"/>
            <ac:cxnSpMk id="9" creationId="{31471123-DF31-4226-AC20-D1AD9B9BFAAB}"/>
          </ac:cxnSpMkLst>
        </pc:cxnChg>
        <pc:cxnChg chg="add mod topLvl">
          <ac:chgData name="David Stevens" userId="73fe415a-d21a-4898-bfab-0e75d37181d7" providerId="ADAL" clId="{FDF1147B-6426-4869-86DA-B776762969DE}" dt="2019-05-17T13:35:19.760" v="2347" actId="165"/>
          <ac:cxnSpMkLst>
            <pc:docMk/>
            <pc:sldMk cId="1545183254" sldId="276"/>
            <ac:cxnSpMk id="10" creationId="{4E61B863-42CE-49D6-9631-14915B9C7394}"/>
          </ac:cxnSpMkLst>
        </pc:cxnChg>
        <pc:cxnChg chg="mod topLvl">
          <ac:chgData name="David Stevens" userId="73fe415a-d21a-4898-bfab-0e75d37181d7" providerId="ADAL" clId="{FDF1147B-6426-4869-86DA-B776762969DE}" dt="2019-05-17T13:35:19.760" v="2347" actId="165"/>
          <ac:cxnSpMkLst>
            <pc:docMk/>
            <pc:sldMk cId="1545183254" sldId="276"/>
            <ac:cxnSpMk id="15" creationId="{36FA3BCF-A7CE-45BE-9668-BE560F00423F}"/>
          </ac:cxnSpMkLst>
        </pc:cxnChg>
        <pc:cxnChg chg="mod topLvl">
          <ac:chgData name="David Stevens" userId="73fe415a-d21a-4898-bfab-0e75d37181d7" providerId="ADAL" clId="{FDF1147B-6426-4869-86DA-B776762969DE}" dt="2019-05-17T13:35:19.760" v="2347" actId="165"/>
          <ac:cxnSpMkLst>
            <pc:docMk/>
            <pc:sldMk cId="1545183254" sldId="276"/>
            <ac:cxnSpMk id="19" creationId="{907B38AA-2736-43E8-88CB-02300A4D91C6}"/>
          </ac:cxnSpMkLst>
        </pc:cxnChg>
        <pc:cxnChg chg="mod topLvl">
          <ac:chgData name="David Stevens" userId="73fe415a-d21a-4898-bfab-0e75d37181d7" providerId="ADAL" clId="{FDF1147B-6426-4869-86DA-B776762969DE}" dt="2019-05-17T13:35:53.367" v="2366" actId="1035"/>
          <ac:cxnSpMkLst>
            <pc:docMk/>
            <pc:sldMk cId="1545183254" sldId="276"/>
            <ac:cxnSpMk id="24" creationId="{2AC6A9C6-1CE4-4C94-8235-54C0AD81BF1D}"/>
          </ac:cxnSpMkLst>
        </pc:cxnChg>
        <pc:cxnChg chg="mod topLvl">
          <ac:chgData name="David Stevens" userId="73fe415a-d21a-4898-bfab-0e75d37181d7" providerId="ADAL" clId="{FDF1147B-6426-4869-86DA-B776762969DE}" dt="2019-05-17T13:35:25.501" v="2348" actId="14100"/>
          <ac:cxnSpMkLst>
            <pc:docMk/>
            <pc:sldMk cId="1545183254" sldId="276"/>
            <ac:cxnSpMk id="26" creationId="{71ACF05E-07CB-425D-82FC-7CA8667C6ECC}"/>
          </ac:cxnSpMkLst>
        </pc:cxnChg>
        <pc:cxnChg chg="mod topLvl">
          <ac:chgData name="David Stevens" userId="73fe415a-d21a-4898-bfab-0e75d37181d7" providerId="ADAL" clId="{FDF1147B-6426-4869-86DA-B776762969DE}" dt="2019-05-17T13:35:55.592" v="2367" actId="108"/>
          <ac:cxnSpMkLst>
            <pc:docMk/>
            <pc:sldMk cId="1545183254" sldId="276"/>
            <ac:cxnSpMk id="31" creationId="{3106C9B4-0B93-4372-B9E2-65A91D6D1D1F}"/>
          </ac:cxnSpMkLst>
        </pc:cxnChg>
        <pc:cxnChg chg="mod topLvl">
          <ac:chgData name="David Stevens" userId="73fe415a-d21a-4898-bfab-0e75d37181d7" providerId="ADAL" clId="{FDF1147B-6426-4869-86DA-B776762969DE}" dt="2019-05-17T13:36:06.318" v="2369" actId="14100"/>
          <ac:cxnSpMkLst>
            <pc:docMk/>
            <pc:sldMk cId="1545183254" sldId="276"/>
            <ac:cxnSpMk id="32" creationId="{B149D6C3-6DAD-4086-BB0B-EFC1F7406713}"/>
          </ac:cxnSpMkLst>
        </pc:cxnChg>
        <pc:cxnChg chg="add mod topLvl">
          <ac:chgData name="David Stevens" userId="73fe415a-d21a-4898-bfab-0e75d37181d7" providerId="ADAL" clId="{FDF1147B-6426-4869-86DA-B776762969DE}" dt="2019-05-17T13:35:19.760" v="2347" actId="165"/>
          <ac:cxnSpMkLst>
            <pc:docMk/>
            <pc:sldMk cId="1545183254" sldId="276"/>
            <ac:cxnSpMk id="35" creationId="{E0532FC5-3A97-4612-B20B-2427E0A7F9C4}"/>
          </ac:cxnSpMkLst>
        </pc:cxnChg>
        <pc:cxnChg chg="mod topLvl">
          <ac:chgData name="David Stevens" userId="73fe415a-d21a-4898-bfab-0e75d37181d7" providerId="ADAL" clId="{FDF1147B-6426-4869-86DA-B776762969DE}" dt="2019-05-17T13:37:36.598" v="2382" actId="14100"/>
          <ac:cxnSpMkLst>
            <pc:docMk/>
            <pc:sldMk cId="1545183254" sldId="276"/>
            <ac:cxnSpMk id="39" creationId="{42AE42D1-E5EC-4E5B-9599-785CA0DB6AC4}"/>
          </ac:cxnSpMkLst>
        </pc:cxnChg>
        <pc:cxnChg chg="mod topLvl">
          <ac:chgData name="David Stevens" userId="73fe415a-d21a-4898-bfab-0e75d37181d7" providerId="ADAL" clId="{FDF1147B-6426-4869-86DA-B776762969DE}" dt="2019-05-17T13:35:19.760" v="2347" actId="165"/>
          <ac:cxnSpMkLst>
            <pc:docMk/>
            <pc:sldMk cId="1545183254" sldId="276"/>
            <ac:cxnSpMk id="41" creationId="{D1E495D1-FCA0-40FD-AC7C-81CA7BCA596F}"/>
          </ac:cxnSpMkLst>
        </pc:cxnChg>
      </pc:sldChg>
      <pc:sldChg chg="modSp add ord">
        <pc:chgData name="David Stevens" userId="73fe415a-d21a-4898-bfab-0e75d37181d7" providerId="ADAL" clId="{FDF1147B-6426-4869-86DA-B776762969DE}" dt="2019-05-13T07:25:58.415" v="269" actId="20577"/>
        <pc:sldMkLst>
          <pc:docMk/>
          <pc:sldMk cId="3384775791" sldId="280"/>
        </pc:sldMkLst>
        <pc:spChg chg="mod">
          <ac:chgData name="David Stevens" userId="73fe415a-d21a-4898-bfab-0e75d37181d7" providerId="ADAL" clId="{FDF1147B-6426-4869-86DA-B776762969DE}" dt="2019-05-13T07:25:58.415" v="269" actId="20577"/>
          <ac:spMkLst>
            <pc:docMk/>
            <pc:sldMk cId="3384775791" sldId="280"/>
            <ac:spMk id="3" creationId="{D6B832B6-67BE-44B8-A93E-C3992A3A3B79}"/>
          </ac:spMkLst>
        </pc:spChg>
      </pc:sldChg>
      <pc:sldChg chg="addSp delSp modSp add ord addCm delCm">
        <pc:chgData name="David Stevens" userId="73fe415a-d21a-4898-bfab-0e75d37181d7" providerId="ADAL" clId="{FDF1147B-6426-4869-86DA-B776762969DE}" dt="2019-06-04T09:27:59.164" v="5812" actId="1076"/>
        <pc:sldMkLst>
          <pc:docMk/>
          <pc:sldMk cId="1248922797" sldId="281"/>
        </pc:sldMkLst>
        <pc:spChg chg="add mod">
          <ac:chgData name="David Stevens" userId="73fe415a-d21a-4898-bfab-0e75d37181d7" providerId="ADAL" clId="{FDF1147B-6426-4869-86DA-B776762969DE}" dt="2019-06-04T09:27:59.164" v="5812" actId="1076"/>
          <ac:spMkLst>
            <pc:docMk/>
            <pc:sldMk cId="1248922797" sldId="281"/>
            <ac:spMk id="2" creationId="{8FD20622-EECB-48DA-963A-3D3382F0EF84}"/>
          </ac:spMkLst>
        </pc:spChg>
        <pc:spChg chg="add del mod">
          <ac:chgData name="David Stevens" userId="73fe415a-d21a-4898-bfab-0e75d37181d7" providerId="ADAL" clId="{FDF1147B-6426-4869-86DA-B776762969DE}" dt="2019-05-13T07:42:05.353" v="902"/>
          <ac:spMkLst>
            <pc:docMk/>
            <pc:sldMk cId="1248922797" sldId="281"/>
            <ac:spMk id="7" creationId="{5B258C23-B976-4883-A4CD-7CF32C16868F}"/>
          </ac:spMkLst>
        </pc:spChg>
        <pc:spChg chg="add del mod">
          <ac:chgData name="David Stevens" userId="73fe415a-d21a-4898-bfab-0e75d37181d7" providerId="ADAL" clId="{FDF1147B-6426-4869-86DA-B776762969DE}" dt="2019-05-13T08:13:03.708" v="1285"/>
          <ac:spMkLst>
            <pc:docMk/>
            <pc:sldMk cId="1248922797" sldId="281"/>
            <ac:spMk id="29" creationId="{79F5D690-C796-4201-ABED-6B75BCEDD24A}"/>
          </ac:spMkLst>
        </pc:spChg>
        <pc:spChg chg="del">
          <ac:chgData name="David Stevens" userId="73fe415a-d21a-4898-bfab-0e75d37181d7" providerId="ADAL" clId="{FDF1147B-6426-4869-86DA-B776762969DE}" dt="2019-05-13T07:26:31.017" v="272" actId="478"/>
          <ac:spMkLst>
            <pc:docMk/>
            <pc:sldMk cId="1248922797" sldId="281"/>
            <ac:spMk id="79" creationId="{B11D9D96-36AB-4C43-910E-F076F7CBE2ED}"/>
          </ac:spMkLst>
        </pc:spChg>
        <pc:spChg chg="del">
          <ac:chgData name="David Stevens" userId="73fe415a-d21a-4898-bfab-0e75d37181d7" providerId="ADAL" clId="{FDF1147B-6426-4869-86DA-B776762969DE}" dt="2019-05-13T07:26:31.017" v="272" actId="478"/>
          <ac:spMkLst>
            <pc:docMk/>
            <pc:sldMk cId="1248922797" sldId="281"/>
            <ac:spMk id="89" creationId="{4753BE50-CDE8-45D9-8607-6233A01FAE0A}"/>
          </ac:spMkLst>
        </pc:spChg>
        <pc:spChg chg="del">
          <ac:chgData name="David Stevens" userId="73fe415a-d21a-4898-bfab-0e75d37181d7" providerId="ADAL" clId="{FDF1147B-6426-4869-86DA-B776762969DE}" dt="2019-05-13T07:26:31.017" v="272" actId="478"/>
          <ac:spMkLst>
            <pc:docMk/>
            <pc:sldMk cId="1248922797" sldId="281"/>
            <ac:spMk id="90" creationId="{06B971FE-B0D3-4FC5-9A4E-86F22FF91769}"/>
          </ac:spMkLst>
        </pc:spChg>
        <pc:spChg chg="del">
          <ac:chgData name="David Stevens" userId="73fe415a-d21a-4898-bfab-0e75d37181d7" providerId="ADAL" clId="{FDF1147B-6426-4869-86DA-B776762969DE}" dt="2019-05-13T07:26:31.017" v="272" actId="478"/>
          <ac:spMkLst>
            <pc:docMk/>
            <pc:sldMk cId="1248922797" sldId="281"/>
            <ac:spMk id="93" creationId="{95977B7E-919C-4BF6-8EBF-36476299297D}"/>
          </ac:spMkLst>
        </pc:spChg>
        <pc:spChg chg="del">
          <ac:chgData name="David Stevens" userId="73fe415a-d21a-4898-bfab-0e75d37181d7" providerId="ADAL" clId="{FDF1147B-6426-4869-86DA-B776762969DE}" dt="2019-05-13T07:26:31.017" v="272" actId="478"/>
          <ac:spMkLst>
            <pc:docMk/>
            <pc:sldMk cId="1248922797" sldId="281"/>
            <ac:spMk id="95" creationId="{87B4DC54-3416-4C06-841E-8441B98B5C1C}"/>
          </ac:spMkLst>
        </pc:spChg>
        <pc:spChg chg="del">
          <ac:chgData name="David Stevens" userId="73fe415a-d21a-4898-bfab-0e75d37181d7" providerId="ADAL" clId="{FDF1147B-6426-4869-86DA-B776762969DE}" dt="2019-05-13T07:26:31.017" v="272" actId="478"/>
          <ac:spMkLst>
            <pc:docMk/>
            <pc:sldMk cId="1248922797" sldId="281"/>
            <ac:spMk id="96" creationId="{9306394A-E2C8-464E-8001-9765B5FC1101}"/>
          </ac:spMkLst>
        </pc:spChg>
        <pc:spChg chg="mod">
          <ac:chgData name="David Stevens" userId="73fe415a-d21a-4898-bfab-0e75d37181d7" providerId="ADAL" clId="{FDF1147B-6426-4869-86DA-B776762969DE}" dt="2019-05-13T08:59:39.720" v="1486" actId="20577"/>
          <ac:spMkLst>
            <pc:docMk/>
            <pc:sldMk cId="1248922797" sldId="281"/>
            <ac:spMk id="97" creationId="{0AB3FE2A-650A-4AEE-B6CA-883E7C1385DF}"/>
          </ac:spMkLst>
        </pc:spChg>
        <pc:spChg chg="del">
          <ac:chgData name="David Stevens" userId="73fe415a-d21a-4898-bfab-0e75d37181d7" providerId="ADAL" clId="{FDF1147B-6426-4869-86DA-B776762969DE}" dt="2019-05-13T07:28:30.766" v="464" actId="478"/>
          <ac:spMkLst>
            <pc:docMk/>
            <pc:sldMk cId="1248922797" sldId="281"/>
            <ac:spMk id="104" creationId="{9A7C0AF5-9951-4E6D-A3EE-1B795065E0E5}"/>
          </ac:spMkLst>
        </pc:spChg>
        <pc:spChg chg="del">
          <ac:chgData name="David Stevens" userId="73fe415a-d21a-4898-bfab-0e75d37181d7" providerId="ADAL" clId="{FDF1147B-6426-4869-86DA-B776762969DE}" dt="2019-05-13T07:28:30.766" v="464" actId="478"/>
          <ac:spMkLst>
            <pc:docMk/>
            <pc:sldMk cId="1248922797" sldId="281"/>
            <ac:spMk id="110" creationId="{1688E02E-DE56-461F-85C0-4D6526DA4B15}"/>
          </ac:spMkLst>
        </pc:spChg>
        <pc:spChg chg="mod">
          <ac:chgData name="David Stevens" userId="73fe415a-d21a-4898-bfab-0e75d37181d7" providerId="ADAL" clId="{FDF1147B-6426-4869-86DA-B776762969DE}" dt="2019-05-13T08:59:29.170" v="1475" actId="403"/>
          <ac:spMkLst>
            <pc:docMk/>
            <pc:sldMk cId="1248922797" sldId="281"/>
            <ac:spMk id="111" creationId="{A05B146F-2549-4636-A1C7-25DF46E56E15}"/>
          </ac:spMkLst>
        </pc:spChg>
        <pc:spChg chg="del">
          <ac:chgData name="David Stevens" userId="73fe415a-d21a-4898-bfab-0e75d37181d7" providerId="ADAL" clId="{FDF1147B-6426-4869-86DA-B776762969DE}" dt="2019-05-13T07:26:47.584" v="278" actId="478"/>
          <ac:spMkLst>
            <pc:docMk/>
            <pc:sldMk cId="1248922797" sldId="281"/>
            <ac:spMk id="113" creationId="{F13E7CA5-3A5C-4788-88FD-0F261B8591C0}"/>
          </ac:spMkLst>
        </pc:spChg>
        <pc:spChg chg="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118" creationId="{54D8FC5E-A413-430F-9020-CB7C87E964E0}"/>
          </ac:spMkLst>
        </pc:spChg>
        <pc:spChg chg="del mod">
          <ac:chgData name="David Stevens" userId="73fe415a-d21a-4898-bfab-0e75d37181d7" providerId="ADAL" clId="{FDF1147B-6426-4869-86DA-B776762969DE}" dt="2019-05-13T08:26:16.490" v="1315" actId="478"/>
          <ac:spMkLst>
            <pc:docMk/>
            <pc:sldMk cId="1248922797" sldId="281"/>
            <ac:spMk id="125" creationId="{A48CEA42-3630-4B37-929A-FE09DBFA9305}"/>
          </ac:spMkLst>
        </pc:spChg>
        <pc:spChg chg="del mod">
          <ac:chgData name="David Stevens" userId="73fe415a-d21a-4898-bfab-0e75d37181d7" providerId="ADAL" clId="{FDF1147B-6426-4869-86DA-B776762969DE}" dt="2019-05-13T08:59:51.105" v="1487" actId="478"/>
          <ac:spMkLst>
            <pc:docMk/>
            <pc:sldMk cId="1248922797" sldId="281"/>
            <ac:spMk id="127" creationId="{748F1544-8DE6-40B1-BB5A-1E9A1EA1BA1D}"/>
          </ac:spMkLst>
        </pc:spChg>
        <pc:spChg chg="del">
          <ac:chgData name="David Stevens" userId="73fe415a-d21a-4898-bfab-0e75d37181d7" providerId="ADAL" clId="{FDF1147B-6426-4869-86DA-B776762969DE}" dt="2019-05-13T07:26:47.584" v="278" actId="478"/>
          <ac:spMkLst>
            <pc:docMk/>
            <pc:sldMk cId="1248922797" sldId="281"/>
            <ac:spMk id="128" creationId="{8AD580D8-1B9F-4FD6-9624-8426BACB47C8}"/>
          </ac:spMkLst>
        </pc:spChg>
        <pc:spChg chg="del">
          <ac:chgData name="David Stevens" userId="73fe415a-d21a-4898-bfab-0e75d37181d7" providerId="ADAL" clId="{FDF1147B-6426-4869-86DA-B776762969DE}" dt="2019-05-13T07:26:47.584" v="278" actId="478"/>
          <ac:spMkLst>
            <pc:docMk/>
            <pc:sldMk cId="1248922797" sldId="281"/>
            <ac:spMk id="129" creationId="{3105F7DD-668D-4469-96BD-1FBEB41E6808}"/>
          </ac:spMkLst>
        </pc:spChg>
        <pc:spChg chg="del">
          <ac:chgData name="David Stevens" userId="73fe415a-d21a-4898-bfab-0e75d37181d7" providerId="ADAL" clId="{FDF1147B-6426-4869-86DA-B776762969DE}" dt="2019-05-13T07:26:47.584" v="278" actId="478"/>
          <ac:spMkLst>
            <pc:docMk/>
            <pc:sldMk cId="1248922797" sldId="281"/>
            <ac:spMk id="131" creationId="{F08B7471-1D38-42BF-AE1D-851D01872309}"/>
          </ac:spMkLst>
        </pc:spChg>
        <pc:spChg chg="del">
          <ac:chgData name="David Stevens" userId="73fe415a-d21a-4898-bfab-0e75d37181d7" providerId="ADAL" clId="{FDF1147B-6426-4869-86DA-B776762969DE}" dt="2019-05-13T07:26:31.017" v="272" actId="478"/>
          <ac:spMkLst>
            <pc:docMk/>
            <pc:sldMk cId="1248922797" sldId="281"/>
            <ac:spMk id="132" creationId="{90387DAA-8902-4089-9C1E-2726AE56800B}"/>
          </ac:spMkLst>
        </pc:spChg>
        <pc:spChg chg="del">
          <ac:chgData name="David Stevens" userId="73fe415a-d21a-4898-bfab-0e75d37181d7" providerId="ADAL" clId="{FDF1147B-6426-4869-86DA-B776762969DE}" dt="2019-05-13T07:26:47.584" v="278" actId="478"/>
          <ac:spMkLst>
            <pc:docMk/>
            <pc:sldMk cId="1248922797" sldId="281"/>
            <ac:spMk id="133" creationId="{1C5C0A82-F680-4697-80AB-8EA41538EAE1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135" creationId="{3337A0E6-F7AF-41DC-B1C4-5AD050B037B6}"/>
          </ac:spMkLst>
        </pc:spChg>
        <pc:spChg chg="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140" creationId="{F20EBF6B-FD40-4504-89FB-4332F6EC7F54}"/>
          </ac:spMkLst>
        </pc:spChg>
        <pc:spChg chg="del">
          <ac:chgData name="David Stevens" userId="73fe415a-d21a-4898-bfab-0e75d37181d7" providerId="ADAL" clId="{FDF1147B-6426-4869-86DA-B776762969DE}" dt="2019-05-13T07:28:30.766" v="464" actId="478"/>
          <ac:spMkLst>
            <pc:docMk/>
            <pc:sldMk cId="1248922797" sldId="281"/>
            <ac:spMk id="143" creationId="{92AF4AFB-7A90-4DC0-948C-E4199A2BD00F}"/>
          </ac:spMkLst>
        </pc:spChg>
        <pc:spChg chg="del">
          <ac:chgData name="David Stevens" userId="73fe415a-d21a-4898-bfab-0e75d37181d7" providerId="ADAL" clId="{FDF1147B-6426-4869-86DA-B776762969DE}" dt="2019-05-13T07:28:30.766" v="464" actId="478"/>
          <ac:spMkLst>
            <pc:docMk/>
            <pc:sldMk cId="1248922797" sldId="281"/>
            <ac:spMk id="144" creationId="{F599C975-3EFC-4770-AD10-7A80C745683D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146" creationId="{2E4CB18C-166E-44E4-9847-BD6B0D6D2313}"/>
          </ac:spMkLst>
        </pc:spChg>
        <pc:spChg chg="del">
          <ac:chgData name="David Stevens" userId="73fe415a-d21a-4898-bfab-0e75d37181d7" providerId="ADAL" clId="{FDF1147B-6426-4869-86DA-B776762969DE}" dt="2019-05-13T07:31:37.703" v="569" actId="478"/>
          <ac:spMkLst>
            <pc:docMk/>
            <pc:sldMk cId="1248922797" sldId="281"/>
            <ac:spMk id="147" creationId="{4C07BDDE-F39A-44C9-8447-FB82DA835D08}"/>
          </ac:spMkLst>
        </pc:spChg>
        <pc:spChg chg="del">
          <ac:chgData name="David Stevens" userId="73fe415a-d21a-4898-bfab-0e75d37181d7" providerId="ADAL" clId="{FDF1147B-6426-4869-86DA-B776762969DE}" dt="2019-05-13T07:27:49.649" v="302" actId="478"/>
          <ac:spMkLst>
            <pc:docMk/>
            <pc:sldMk cId="1248922797" sldId="281"/>
            <ac:spMk id="149" creationId="{79DB1744-F837-4679-83C2-28084780C3A5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151" creationId="{B31C7CB7-395F-48F3-BF81-B74057930FEF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152" creationId="{6CA5CF07-223D-47A8-A67F-4D8EC56B7E32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155" creationId="{72981A99-2ADF-4AEE-B874-D536C75F4AB0}"/>
          </ac:spMkLst>
        </pc:spChg>
        <pc:spChg chg="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157" creationId="{45798877-149D-4081-8436-2FAD40A7BB29}"/>
          </ac:spMkLst>
        </pc:spChg>
        <pc:spChg chg="del mod">
          <ac:chgData name="David Stevens" userId="73fe415a-d21a-4898-bfab-0e75d37181d7" providerId="ADAL" clId="{FDF1147B-6426-4869-86DA-B776762969DE}" dt="2019-05-13T08:26:23.539" v="1317" actId="478"/>
          <ac:spMkLst>
            <pc:docMk/>
            <pc:sldMk cId="1248922797" sldId="281"/>
            <ac:spMk id="158" creationId="{BC16825D-B96F-44A6-9F64-F5E431E65827}"/>
          </ac:spMkLst>
        </pc:spChg>
        <pc:spChg chg="del mod">
          <ac:chgData name="David Stevens" userId="73fe415a-d21a-4898-bfab-0e75d37181d7" providerId="ADAL" clId="{FDF1147B-6426-4869-86DA-B776762969DE}" dt="2019-05-13T08:26:23.539" v="1317" actId="478"/>
          <ac:spMkLst>
            <pc:docMk/>
            <pc:sldMk cId="1248922797" sldId="281"/>
            <ac:spMk id="159" creationId="{689C69F9-2BE6-4184-BFCD-FBF7EF5B9ABC}"/>
          </ac:spMkLst>
        </pc:spChg>
        <pc:spChg chg="del mod">
          <ac:chgData name="David Stevens" userId="73fe415a-d21a-4898-bfab-0e75d37181d7" providerId="ADAL" clId="{FDF1147B-6426-4869-86DA-B776762969DE}" dt="2019-05-13T08:26:23.539" v="1317" actId="478"/>
          <ac:spMkLst>
            <pc:docMk/>
            <pc:sldMk cId="1248922797" sldId="281"/>
            <ac:spMk id="160" creationId="{BEB3D6F9-72F0-4B99-9ABC-1C977E022392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161" creationId="{DD67B01E-B0A0-4274-B80B-E448476BB903}"/>
          </ac:spMkLst>
        </pc:spChg>
        <pc:spChg chg="del mod">
          <ac:chgData name="David Stevens" userId="73fe415a-d21a-4898-bfab-0e75d37181d7" providerId="ADAL" clId="{FDF1147B-6426-4869-86DA-B776762969DE}" dt="2019-05-13T08:26:23.539" v="1317" actId="478"/>
          <ac:spMkLst>
            <pc:docMk/>
            <pc:sldMk cId="1248922797" sldId="281"/>
            <ac:spMk id="162" creationId="{8F938826-3EC2-4D17-A82D-3A20EDF30073}"/>
          </ac:spMkLst>
        </pc:spChg>
        <pc:spChg chg="del mod">
          <ac:chgData name="David Stevens" userId="73fe415a-d21a-4898-bfab-0e75d37181d7" providerId="ADAL" clId="{FDF1147B-6426-4869-86DA-B776762969DE}" dt="2019-05-13T08:26:17.818" v="1316" actId="478"/>
          <ac:spMkLst>
            <pc:docMk/>
            <pc:sldMk cId="1248922797" sldId="281"/>
            <ac:spMk id="164" creationId="{C866E171-7EE4-4765-9A02-60300CCAF3DE}"/>
          </ac:spMkLst>
        </pc:spChg>
        <pc:spChg chg="del">
          <ac:chgData name="David Stevens" userId="73fe415a-d21a-4898-bfab-0e75d37181d7" providerId="ADAL" clId="{FDF1147B-6426-4869-86DA-B776762969DE}" dt="2019-05-13T07:27:49.649" v="302" actId="478"/>
          <ac:spMkLst>
            <pc:docMk/>
            <pc:sldMk cId="1248922797" sldId="281"/>
            <ac:spMk id="165" creationId="{25CDC458-FE72-44C5-BBF7-228C77F903FD}"/>
          </ac:spMkLst>
        </pc:spChg>
        <pc:spChg chg="mod">
          <ac:chgData name="David Stevens" userId="73fe415a-d21a-4898-bfab-0e75d37181d7" providerId="ADAL" clId="{FDF1147B-6426-4869-86DA-B776762969DE}" dt="2019-05-13T08:59:34.001" v="1479" actId="404"/>
          <ac:spMkLst>
            <pc:docMk/>
            <pc:sldMk cId="1248922797" sldId="281"/>
            <ac:spMk id="166" creationId="{A381BB00-4B4D-4BB8-B398-F1AADFD56333}"/>
          </ac:spMkLst>
        </pc:spChg>
        <pc:spChg chg="del mod">
          <ac:chgData name="David Stevens" userId="73fe415a-d21a-4898-bfab-0e75d37181d7" providerId="ADAL" clId="{FDF1147B-6426-4869-86DA-B776762969DE}" dt="2019-05-13T08:28:58.179" v="1396" actId="478"/>
          <ac:spMkLst>
            <pc:docMk/>
            <pc:sldMk cId="1248922797" sldId="281"/>
            <ac:spMk id="181" creationId="{2A4069BE-36F8-43F8-A665-132489B1572A}"/>
          </ac:spMkLst>
        </pc:spChg>
        <pc:spChg chg="add del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182" creationId="{856E7EA7-5881-4D0D-81FE-03B3096562B9}"/>
          </ac:spMkLst>
        </pc:spChg>
        <pc:spChg chg="del mod ord">
          <ac:chgData name="David Stevens" userId="73fe415a-d21a-4898-bfab-0e75d37181d7" providerId="ADAL" clId="{FDF1147B-6426-4869-86DA-B776762969DE}" dt="2019-05-13T08:29:05.187" v="1399" actId="478"/>
          <ac:spMkLst>
            <pc:docMk/>
            <pc:sldMk cId="1248922797" sldId="281"/>
            <ac:spMk id="184" creationId="{A9651F82-35C8-494B-9B54-A55E87923B77}"/>
          </ac:spMkLst>
        </pc:spChg>
        <pc:spChg chg="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189" creationId="{5143EACF-DA0D-46A3-87AA-1A174AC90D08}"/>
          </ac:spMkLst>
        </pc:spChg>
        <pc:spChg chg="del mod">
          <ac:chgData name="David Stevens" userId="73fe415a-d21a-4898-bfab-0e75d37181d7" providerId="ADAL" clId="{FDF1147B-6426-4869-86DA-B776762969DE}" dt="2019-05-13T08:59:52.664" v="1488" actId="478"/>
          <ac:spMkLst>
            <pc:docMk/>
            <pc:sldMk cId="1248922797" sldId="281"/>
            <ac:spMk id="198" creationId="{D5A0ECCF-5B19-4542-8333-6357F92F676D}"/>
          </ac:spMkLst>
        </pc:spChg>
        <pc:spChg chg="del">
          <ac:chgData name="David Stevens" userId="73fe415a-d21a-4898-bfab-0e75d37181d7" providerId="ADAL" clId="{FDF1147B-6426-4869-86DA-B776762969DE}" dt="2019-05-13T07:26:31.017" v="272" actId="478"/>
          <ac:spMkLst>
            <pc:docMk/>
            <pc:sldMk cId="1248922797" sldId="281"/>
            <ac:spMk id="199" creationId="{210F515E-2D3F-451C-B87E-3ACBD81A968D}"/>
          </ac:spMkLst>
        </pc:spChg>
        <pc:spChg chg="del">
          <ac:chgData name="David Stevens" userId="73fe415a-d21a-4898-bfab-0e75d37181d7" providerId="ADAL" clId="{FDF1147B-6426-4869-86DA-B776762969DE}" dt="2019-05-13T07:27:26.055" v="289" actId="478"/>
          <ac:spMkLst>
            <pc:docMk/>
            <pc:sldMk cId="1248922797" sldId="281"/>
            <ac:spMk id="200" creationId="{2B044409-7D48-48B2-A1F9-E5C39523A1F2}"/>
          </ac:spMkLst>
        </pc:spChg>
        <pc:spChg chg="del">
          <ac:chgData name="David Stevens" userId="73fe415a-d21a-4898-bfab-0e75d37181d7" providerId="ADAL" clId="{FDF1147B-6426-4869-86DA-B776762969DE}" dt="2019-05-13T07:27:00.111" v="283" actId="478"/>
          <ac:spMkLst>
            <pc:docMk/>
            <pc:sldMk cId="1248922797" sldId="281"/>
            <ac:spMk id="201" creationId="{7655700A-795C-4355-8B8F-2430276004AC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202" creationId="{CF275782-801C-498C-846C-0A40476671CF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203" creationId="{54D1131C-F5A5-48E7-B782-9131E045ACCE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204" creationId="{65FB19B6-1CBF-4C33-91AD-F45A21EDCFB1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205" creationId="{D456ACCD-5E4A-4A55-8103-9541FE960D01}"/>
          </ac:spMkLst>
        </pc:spChg>
        <pc:spChg chg="del">
          <ac:chgData name="David Stevens" userId="73fe415a-d21a-4898-bfab-0e75d37181d7" providerId="ADAL" clId="{FDF1147B-6426-4869-86DA-B776762969DE}" dt="2019-05-13T07:27:49.649" v="302" actId="478"/>
          <ac:spMkLst>
            <pc:docMk/>
            <pc:sldMk cId="1248922797" sldId="281"/>
            <ac:spMk id="206" creationId="{24641292-67F1-4D4D-BC74-AADDC3CDC8DF}"/>
          </ac:spMkLst>
        </pc:spChg>
        <pc:spChg chg="add del mod">
          <ac:chgData name="David Stevens" userId="73fe415a-d21a-4898-bfab-0e75d37181d7" providerId="ADAL" clId="{FDF1147B-6426-4869-86DA-B776762969DE}" dt="2019-05-13T07:30:49.879" v="564" actId="478"/>
          <ac:spMkLst>
            <pc:docMk/>
            <pc:sldMk cId="1248922797" sldId="281"/>
            <ac:spMk id="208" creationId="{90013197-03EB-46CD-AD70-FC13D177B4F0}"/>
          </ac:spMkLst>
        </pc:spChg>
        <pc:spChg chg="del mod">
          <ac:chgData name="David Stevens" userId="73fe415a-d21a-4898-bfab-0e75d37181d7" providerId="ADAL" clId="{FDF1147B-6426-4869-86DA-B776762969DE}" dt="2019-05-13T08:28:55.602" v="1395" actId="478"/>
          <ac:spMkLst>
            <pc:docMk/>
            <pc:sldMk cId="1248922797" sldId="281"/>
            <ac:spMk id="209" creationId="{F7C407D4-669B-4AD6-B06D-255451FE5387}"/>
          </ac:spMkLst>
        </pc:spChg>
        <pc:spChg chg="del mod">
          <ac:chgData name="David Stevens" userId="73fe415a-d21a-4898-bfab-0e75d37181d7" providerId="ADAL" clId="{FDF1147B-6426-4869-86DA-B776762969DE}" dt="2019-05-13T08:28:55.602" v="1395" actId="478"/>
          <ac:spMkLst>
            <pc:docMk/>
            <pc:sldMk cId="1248922797" sldId="281"/>
            <ac:spMk id="210" creationId="{760C4AC2-80A7-4E0D-9D8F-B7D128102459}"/>
          </ac:spMkLst>
        </pc:spChg>
        <pc:spChg chg="add del mod">
          <ac:chgData name="David Stevens" userId="73fe415a-d21a-4898-bfab-0e75d37181d7" providerId="ADAL" clId="{FDF1147B-6426-4869-86DA-B776762969DE}" dt="2019-05-13T07:42:05.353" v="902"/>
          <ac:spMkLst>
            <pc:docMk/>
            <pc:sldMk cId="1248922797" sldId="281"/>
            <ac:spMk id="211" creationId="{5D05786F-D981-4618-B522-6FBAD286165B}"/>
          </ac:spMkLst>
        </pc:spChg>
        <pc:spChg chg="add del mod">
          <ac:chgData name="David Stevens" userId="73fe415a-d21a-4898-bfab-0e75d37181d7" providerId="ADAL" clId="{FDF1147B-6426-4869-86DA-B776762969DE}" dt="2019-05-13T07:29:11.174" v="510" actId="478"/>
          <ac:spMkLst>
            <pc:docMk/>
            <pc:sldMk cId="1248922797" sldId="281"/>
            <ac:spMk id="212" creationId="{1384A76E-9040-4B7C-A4C4-67BFC0A16CAF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14" creationId="{235BD8AE-5EB4-4EF1-A04E-1A7A77FCE2B7}"/>
          </ac:spMkLst>
        </pc:spChg>
        <pc:spChg chg="del mod">
          <ac:chgData name="David Stevens" userId="73fe415a-d21a-4898-bfab-0e75d37181d7" providerId="ADAL" clId="{FDF1147B-6426-4869-86DA-B776762969DE}" dt="2019-05-13T08:26:15.571" v="1314" actId="478"/>
          <ac:spMkLst>
            <pc:docMk/>
            <pc:sldMk cId="1248922797" sldId="281"/>
            <ac:spMk id="216" creationId="{724670E0-6E5F-4CA7-8A80-9624382AD4AE}"/>
          </ac:spMkLst>
        </pc:spChg>
        <pc:spChg chg="del mod">
          <ac:chgData name="David Stevens" userId="73fe415a-d21a-4898-bfab-0e75d37181d7" providerId="ADAL" clId="{FDF1147B-6426-4869-86DA-B776762969DE}" dt="2019-05-13T08:28:50.874" v="1393" actId="478"/>
          <ac:spMkLst>
            <pc:docMk/>
            <pc:sldMk cId="1248922797" sldId="281"/>
            <ac:spMk id="218" creationId="{B2A5695F-30CF-4E88-8315-A3062A714D06}"/>
          </ac:spMkLst>
        </pc:spChg>
        <pc:spChg chg="add del mod">
          <ac:chgData name="David Stevens" userId="73fe415a-d21a-4898-bfab-0e75d37181d7" providerId="ADAL" clId="{FDF1147B-6426-4869-86DA-B776762969DE}" dt="2019-05-13T07:42:05.353" v="902"/>
          <ac:spMkLst>
            <pc:docMk/>
            <pc:sldMk cId="1248922797" sldId="281"/>
            <ac:spMk id="220" creationId="{649BFB4D-FCBE-4E86-95D5-DE06E81060C4}"/>
          </ac:spMkLst>
        </pc:spChg>
        <pc:spChg chg="add del mod">
          <ac:chgData name="David Stevens" userId="73fe415a-d21a-4898-bfab-0e75d37181d7" providerId="ADAL" clId="{FDF1147B-6426-4869-86DA-B776762969DE}" dt="2019-05-13T07:30:47.823" v="563"/>
          <ac:spMkLst>
            <pc:docMk/>
            <pc:sldMk cId="1248922797" sldId="281"/>
            <ac:spMk id="221" creationId="{E9FCB227-7FC3-47F3-ACC8-F36BEB7EC8B0}"/>
          </ac:spMkLst>
        </pc:spChg>
        <pc:spChg chg="add mod">
          <ac:chgData name="David Stevens" userId="73fe415a-d21a-4898-bfab-0e75d37181d7" providerId="ADAL" clId="{FDF1147B-6426-4869-86DA-B776762969DE}" dt="2019-05-13T08:27:53.603" v="1343" actId="164"/>
          <ac:spMkLst>
            <pc:docMk/>
            <pc:sldMk cId="1248922797" sldId="281"/>
            <ac:spMk id="222" creationId="{E388C668-B50F-4B12-BB97-180833960FB7}"/>
          </ac:spMkLst>
        </pc:spChg>
        <pc:spChg chg="add del mod">
          <ac:chgData name="David Stevens" userId="73fe415a-d21a-4898-bfab-0e75d37181d7" providerId="ADAL" clId="{FDF1147B-6426-4869-86DA-B776762969DE}" dt="2019-05-13T07:42:13.136" v="903"/>
          <ac:spMkLst>
            <pc:docMk/>
            <pc:sldMk cId="1248922797" sldId="281"/>
            <ac:spMk id="225" creationId="{D1CD7405-64DB-4970-B785-D2F2D635C1AF}"/>
          </ac:spMkLst>
        </pc:spChg>
        <pc:spChg chg="add del mod">
          <ac:chgData name="David Stevens" userId="73fe415a-d21a-4898-bfab-0e75d37181d7" providerId="ADAL" clId="{FDF1147B-6426-4869-86DA-B776762969DE}" dt="2019-05-13T07:42:13.136" v="903"/>
          <ac:spMkLst>
            <pc:docMk/>
            <pc:sldMk cId="1248922797" sldId="281"/>
            <ac:spMk id="226" creationId="{2240527C-40E0-4B9F-B98E-25456A3A7E61}"/>
          </ac:spMkLst>
        </pc:spChg>
        <pc:spChg chg="del">
          <ac:chgData name="David Stevens" userId="73fe415a-d21a-4898-bfab-0e75d37181d7" providerId="ADAL" clId="{FDF1147B-6426-4869-86DA-B776762969DE}" dt="2019-05-13T07:27:49.649" v="302" actId="478"/>
          <ac:spMkLst>
            <pc:docMk/>
            <pc:sldMk cId="1248922797" sldId="281"/>
            <ac:spMk id="228" creationId="{59CFE3A8-9151-4319-A882-DC75120BF7F9}"/>
          </ac:spMkLst>
        </pc:spChg>
        <pc:spChg chg="add del mod">
          <ac:chgData name="David Stevens" userId="73fe415a-d21a-4898-bfab-0e75d37181d7" providerId="ADAL" clId="{FDF1147B-6426-4869-86DA-B776762969DE}" dt="2019-05-13T07:42:05.353" v="902"/>
          <ac:spMkLst>
            <pc:docMk/>
            <pc:sldMk cId="1248922797" sldId="281"/>
            <ac:spMk id="230" creationId="{1AA04818-D15F-4036-82D2-4BB2B11ABA07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231" creationId="{8920A952-50F7-48E7-878A-FB5FAB790BB4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232" creationId="{3856B387-C9A5-42B9-A5C9-CC2E52A9ED9F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233" creationId="{D5C7DCE4-2E24-469F-B228-02C81C7B95FD}"/>
          </ac:spMkLst>
        </pc:spChg>
        <pc:spChg chg="add del mod">
          <ac:chgData name="David Stevens" userId="73fe415a-d21a-4898-bfab-0e75d37181d7" providerId="ADAL" clId="{FDF1147B-6426-4869-86DA-B776762969DE}" dt="2019-05-13T07:42:05.353" v="902"/>
          <ac:spMkLst>
            <pc:docMk/>
            <pc:sldMk cId="1248922797" sldId="281"/>
            <ac:spMk id="234" creationId="{D57063F5-EE20-4E31-AE1A-E978BE078513}"/>
          </ac:spMkLst>
        </pc:spChg>
        <pc:spChg chg="add del mod">
          <ac:chgData name="David Stevens" userId="73fe415a-d21a-4898-bfab-0e75d37181d7" providerId="ADAL" clId="{FDF1147B-6426-4869-86DA-B776762969DE}" dt="2019-05-13T07:42:13.136" v="903"/>
          <ac:spMkLst>
            <pc:docMk/>
            <pc:sldMk cId="1248922797" sldId="281"/>
            <ac:spMk id="235" creationId="{07DA22EC-A881-43DF-A475-1037556F899A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37" creationId="{3DF9AB4C-3DCC-403B-842E-E1DA98FAC4DE}"/>
          </ac:spMkLst>
        </pc:spChg>
        <pc:spChg chg="add del mod">
          <ac:chgData name="David Stevens" userId="73fe415a-d21a-4898-bfab-0e75d37181d7" providerId="ADAL" clId="{FDF1147B-6426-4869-86DA-B776762969DE}" dt="2019-05-13T07:42:18.655" v="904"/>
          <ac:spMkLst>
            <pc:docMk/>
            <pc:sldMk cId="1248922797" sldId="281"/>
            <ac:spMk id="238" creationId="{0C0AC364-876C-4EB0-8164-D8B50A6C38EC}"/>
          </ac:spMkLst>
        </pc:spChg>
        <pc:spChg chg="add del mod">
          <ac:chgData name="David Stevens" userId="73fe415a-d21a-4898-bfab-0e75d37181d7" providerId="ADAL" clId="{FDF1147B-6426-4869-86DA-B776762969DE}" dt="2019-05-13T07:42:18.655" v="904"/>
          <ac:spMkLst>
            <pc:docMk/>
            <pc:sldMk cId="1248922797" sldId="281"/>
            <ac:spMk id="239" creationId="{ACE080AE-FE39-4524-A039-87FD95CEC57B}"/>
          </ac:spMkLst>
        </pc:spChg>
        <pc:spChg chg="del">
          <ac:chgData name="David Stevens" userId="73fe415a-d21a-4898-bfab-0e75d37181d7" providerId="ADAL" clId="{FDF1147B-6426-4869-86DA-B776762969DE}" dt="2019-05-13T07:27:49.649" v="302" actId="478"/>
          <ac:spMkLst>
            <pc:docMk/>
            <pc:sldMk cId="1248922797" sldId="281"/>
            <ac:spMk id="240" creationId="{7B2B3E8C-15C6-48B1-B8C9-EBBF65C5D126}"/>
          </ac:spMkLst>
        </pc:spChg>
        <pc:spChg chg="add del mod">
          <ac:chgData name="David Stevens" userId="73fe415a-d21a-4898-bfab-0e75d37181d7" providerId="ADAL" clId="{FDF1147B-6426-4869-86DA-B776762969DE}" dt="2019-05-13T07:42:18.655" v="904"/>
          <ac:spMkLst>
            <pc:docMk/>
            <pc:sldMk cId="1248922797" sldId="281"/>
            <ac:spMk id="241" creationId="{2CA46FDF-F892-4E00-9499-CD1CAD96F27A}"/>
          </ac:spMkLst>
        </pc:spChg>
        <pc:spChg chg="add del mod">
          <ac:chgData name="David Stevens" userId="73fe415a-d21a-4898-bfab-0e75d37181d7" providerId="ADAL" clId="{FDF1147B-6426-4869-86DA-B776762969DE}" dt="2019-05-13T08:13:03.708" v="1285"/>
          <ac:spMkLst>
            <pc:docMk/>
            <pc:sldMk cId="1248922797" sldId="281"/>
            <ac:spMk id="242" creationId="{DB421C32-9270-44F3-AE5E-DB8142CC6763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43" creationId="{A16E51A2-8CC7-410C-AC72-2A9C2194854A}"/>
          </ac:spMkLst>
        </pc:spChg>
        <pc:spChg chg="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44" creationId="{FD0A9846-8E29-436E-B158-C06CAA4E8567}"/>
          </ac:spMkLst>
        </pc:spChg>
        <pc:spChg chg="del mod">
          <ac:chgData name="David Stevens" userId="73fe415a-d21a-4898-bfab-0e75d37181d7" providerId="ADAL" clId="{FDF1147B-6426-4869-86DA-B776762969DE}" dt="2019-05-13T08:29:55.779" v="1414" actId="478"/>
          <ac:spMkLst>
            <pc:docMk/>
            <pc:sldMk cId="1248922797" sldId="281"/>
            <ac:spMk id="245" creationId="{54638D67-CF69-474A-A1F2-03B91E975ABC}"/>
          </ac:spMkLst>
        </pc:spChg>
        <pc:spChg chg="del mod">
          <ac:chgData name="David Stevens" userId="73fe415a-d21a-4898-bfab-0e75d37181d7" providerId="ADAL" clId="{FDF1147B-6426-4869-86DA-B776762969DE}" dt="2019-05-13T08:14:02.916" v="1286" actId="478"/>
          <ac:spMkLst>
            <pc:docMk/>
            <pc:sldMk cId="1248922797" sldId="281"/>
            <ac:spMk id="246" creationId="{632A4F0F-4CE6-46ED-BD69-E64D0F3AEE31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47" creationId="{88FE782B-09EB-4FF0-B490-CE18C9C041FE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48" creationId="{DA268B23-E430-415E-ACB8-44267E27FD27}"/>
          </ac:spMkLst>
        </pc:spChg>
        <pc:spChg chg="add del mod">
          <ac:chgData name="David Stevens" userId="73fe415a-d21a-4898-bfab-0e75d37181d7" providerId="ADAL" clId="{FDF1147B-6426-4869-86DA-B776762969DE}" dt="2019-05-13T08:14:02.916" v="1286" actId="478"/>
          <ac:spMkLst>
            <pc:docMk/>
            <pc:sldMk cId="1248922797" sldId="281"/>
            <ac:spMk id="249" creationId="{0B4AA2FA-83E5-4FC0-8947-3D351DDA91E9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50" creationId="{0167F014-B8AC-4AF9-BFE1-0C023CF75F5C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52" creationId="{BC60FDF7-1FD1-48D8-8506-CA6AE7AFC7B0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53" creationId="{CBCA9122-B010-4F74-9BD3-0C7204546B97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54" creationId="{C75DD399-ACFF-476A-900A-C5EC3D9517F4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55" creationId="{9368603E-E66C-4DC0-AC25-C86C0593D68A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258" creationId="{FDF60D3C-295C-4036-83A6-7C2E5FF8C06C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60" creationId="{A4C01413-B747-468B-B9D8-FFA2FCB38546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61" creationId="{7B1B1E73-8015-416E-ACC9-45F226C7F081}"/>
          </ac:spMkLst>
        </pc:spChg>
        <pc:spChg chg="add del mod">
          <ac:chgData name="David Stevens" userId="73fe415a-d21a-4898-bfab-0e75d37181d7" providerId="ADAL" clId="{FDF1147B-6426-4869-86DA-B776762969DE}" dt="2019-05-13T08:13:03.708" v="1285"/>
          <ac:spMkLst>
            <pc:docMk/>
            <pc:sldMk cId="1248922797" sldId="281"/>
            <ac:spMk id="263" creationId="{2A8537AA-28ED-4940-95A5-79B3D4FF9146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64" creationId="{47D3DED5-F887-454A-B289-5EFED2921269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66" creationId="{8E95D43B-B318-4FB1-983E-7141DD83F360}"/>
          </ac:spMkLst>
        </pc:spChg>
        <pc:spChg chg="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67" creationId="{769CE84C-5D60-4527-AF60-2045F1BCF5D2}"/>
          </ac:spMkLst>
        </pc:spChg>
        <pc:spChg chg="add del mod">
          <ac:chgData name="David Stevens" userId="73fe415a-d21a-4898-bfab-0e75d37181d7" providerId="ADAL" clId="{FDF1147B-6426-4869-86DA-B776762969DE}" dt="2019-05-13T08:28:12.763" v="1348" actId="478"/>
          <ac:spMkLst>
            <pc:docMk/>
            <pc:sldMk cId="1248922797" sldId="281"/>
            <ac:spMk id="270" creationId="{61652A3B-F530-4636-9F63-E1831EE83494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72" creationId="{E3800D18-833D-48A1-82AC-F6782AD35EBE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73" creationId="{401A3C08-AD57-40CA-A2B0-B18A259BB5EB}"/>
          </ac:spMkLst>
        </pc:spChg>
        <pc:spChg chg="del mod">
          <ac:chgData name="David Stevens" userId="73fe415a-d21a-4898-bfab-0e75d37181d7" providerId="ADAL" clId="{FDF1147B-6426-4869-86DA-B776762969DE}" dt="2019-05-13T08:28:59.555" v="1397" actId="478"/>
          <ac:spMkLst>
            <pc:docMk/>
            <pc:sldMk cId="1248922797" sldId="281"/>
            <ac:spMk id="275" creationId="{9A1ED0CC-A63B-4E94-8509-8E5EC552C0FC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77" creationId="{3AC2718F-03EC-47DD-A1E5-DA617A1EAB97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79" creationId="{87E93F2A-0F5E-4229-A670-D31605CA02A5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80" creationId="{BB820039-461A-44C4-84BB-58E2790C59BF}"/>
          </ac:spMkLst>
        </pc:spChg>
        <pc:spChg chg="add mod">
          <ac:chgData name="David Stevens" userId="73fe415a-d21a-4898-bfab-0e75d37181d7" providerId="ADAL" clId="{FDF1147B-6426-4869-86DA-B776762969DE}" dt="2019-05-13T08:27:53.603" v="1343" actId="164"/>
          <ac:spMkLst>
            <pc:docMk/>
            <pc:sldMk cId="1248922797" sldId="281"/>
            <ac:spMk id="281" creationId="{AE9EA64A-CD3F-48E0-9C75-493C104CC3A4}"/>
          </ac:spMkLst>
        </pc:spChg>
        <pc:spChg chg="add mod">
          <ac:chgData name="David Stevens" userId="73fe415a-d21a-4898-bfab-0e75d37181d7" providerId="ADAL" clId="{FDF1147B-6426-4869-86DA-B776762969DE}" dt="2019-05-13T08:27:34.011" v="1336" actId="571"/>
          <ac:spMkLst>
            <pc:docMk/>
            <pc:sldMk cId="1248922797" sldId="281"/>
            <ac:spMk id="282" creationId="{610902B4-85C5-48A9-BDEB-EDA02E1E586C}"/>
          </ac:spMkLst>
        </pc:spChg>
        <pc:spChg chg="add mod">
          <ac:chgData name="David Stevens" userId="73fe415a-d21a-4898-bfab-0e75d37181d7" providerId="ADAL" clId="{FDF1147B-6426-4869-86DA-B776762969DE}" dt="2019-05-13T08:27:34.011" v="1336" actId="571"/>
          <ac:spMkLst>
            <pc:docMk/>
            <pc:sldMk cId="1248922797" sldId="281"/>
            <ac:spMk id="285" creationId="{11321636-D7EA-4A68-8E36-5640DDF14144}"/>
          </ac:spMkLst>
        </pc:spChg>
        <pc:spChg chg="del">
          <ac:chgData name="David Stevens" userId="73fe415a-d21a-4898-bfab-0e75d37181d7" providerId="ADAL" clId="{FDF1147B-6426-4869-86DA-B776762969DE}" dt="2019-05-13T07:27:53.799" v="304" actId="478"/>
          <ac:spMkLst>
            <pc:docMk/>
            <pc:sldMk cId="1248922797" sldId="281"/>
            <ac:spMk id="287" creationId="{C6A840A5-A763-4854-AF74-FDF6AF4479D0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96" creationId="{C78B45BF-3236-458F-A0B0-BF62C01A6561}"/>
          </ac:spMkLst>
        </pc:spChg>
        <pc:spChg chg="add del mod">
          <ac:chgData name="David Stevens" userId="73fe415a-d21a-4898-bfab-0e75d37181d7" providerId="ADAL" clId="{FDF1147B-6426-4869-86DA-B776762969DE}" dt="2019-05-13T08:55:29.290" v="1431"/>
          <ac:spMkLst>
            <pc:docMk/>
            <pc:sldMk cId="1248922797" sldId="281"/>
            <ac:spMk id="297" creationId="{09B48B7E-0099-46B9-BBB1-11C01A2FCD17}"/>
          </ac:spMkLst>
        </pc:spChg>
        <pc:spChg chg="add del mod">
          <ac:chgData name="David Stevens" userId="73fe415a-d21a-4898-bfab-0e75d37181d7" providerId="ADAL" clId="{FDF1147B-6426-4869-86DA-B776762969DE}" dt="2019-05-13T08:55:29.290" v="1431"/>
          <ac:spMkLst>
            <pc:docMk/>
            <pc:sldMk cId="1248922797" sldId="281"/>
            <ac:spMk id="298" creationId="{051E445E-8AD2-4EDD-B45D-1AE693EE26F1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299" creationId="{3DB56F8C-6754-4AB6-96C4-785CDBBFF310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300" creationId="{B42ED114-1AB5-4634-8DAB-08E402550C20}"/>
          </ac:spMkLst>
        </pc:spChg>
        <pc:spChg chg="mod or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301" creationId="{7766245F-1153-4C6C-BFAF-F99CF6258622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302" creationId="{7C8D3F18-89CA-4A4B-8DE0-3D8C870417DA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303" creationId="{C1D5FD45-8C6D-4026-A8AE-A67DB899F520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304" creationId="{0200BCC9-074F-4A8E-9BB2-8EF383279965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305" creationId="{5D162C6C-6BAB-407B-A652-3CE89667E8EA}"/>
          </ac:spMkLst>
        </pc:spChg>
        <pc:spChg chg="add del mod">
          <ac:chgData name="David Stevens" userId="73fe415a-d21a-4898-bfab-0e75d37181d7" providerId="ADAL" clId="{FDF1147B-6426-4869-86DA-B776762969DE}" dt="2019-05-13T08:55:29.290" v="1431"/>
          <ac:spMkLst>
            <pc:docMk/>
            <pc:sldMk cId="1248922797" sldId="281"/>
            <ac:spMk id="306" creationId="{B7D44087-F33F-48E5-87BB-826FCAE286DE}"/>
          </ac:spMkLst>
        </pc:spChg>
        <pc:spChg chg="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307" creationId="{340E7972-A913-436D-9075-978735DD7AEC}"/>
          </ac:spMkLst>
        </pc:spChg>
        <pc:spChg chg="add mod">
          <ac:chgData name="David Stevens" userId="73fe415a-d21a-4898-bfab-0e75d37181d7" providerId="ADAL" clId="{FDF1147B-6426-4869-86DA-B776762969DE}" dt="2019-05-13T08:57:49.226" v="1460" actId="164"/>
          <ac:spMkLst>
            <pc:docMk/>
            <pc:sldMk cId="1248922797" sldId="281"/>
            <ac:spMk id="308" creationId="{F7B978C4-26AD-4CC9-A1F1-5E8BB380C9B0}"/>
          </ac:spMkLst>
        </pc:spChg>
        <pc:spChg chg="del">
          <ac:chgData name="David Stevens" userId="73fe415a-d21a-4898-bfab-0e75d37181d7" providerId="ADAL" clId="{FDF1147B-6426-4869-86DA-B776762969DE}" dt="2019-05-13T07:27:52.007" v="303" actId="478"/>
          <ac:spMkLst>
            <pc:docMk/>
            <pc:sldMk cId="1248922797" sldId="281"/>
            <ac:spMk id="312" creationId="{2969905B-4E08-44BD-8D8A-A3006DB32C14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313" creationId="{377553E1-5314-4018-869A-F87B2BDE22FA}"/>
          </ac:spMkLst>
        </pc:spChg>
        <pc:spChg chg="del">
          <ac:chgData name="David Stevens" userId="73fe415a-d21a-4898-bfab-0e75d37181d7" providerId="ADAL" clId="{FDF1147B-6426-4869-86DA-B776762969DE}" dt="2019-05-13T07:35:02.527" v="721" actId="478"/>
          <ac:spMkLst>
            <pc:docMk/>
            <pc:sldMk cId="1248922797" sldId="281"/>
            <ac:spMk id="315" creationId="{16DDDEF2-24C2-4C51-AF59-F7AC599F7302}"/>
          </ac:spMkLst>
        </pc:spChg>
        <pc:spChg chg="add mod">
          <ac:chgData name="David Stevens" userId="73fe415a-d21a-4898-bfab-0e75d37181d7" providerId="ADAL" clId="{FDF1147B-6426-4869-86DA-B776762969DE}" dt="2019-05-13T10:59:00.396" v="1524" actId="1076"/>
          <ac:spMkLst>
            <pc:docMk/>
            <pc:sldMk cId="1248922797" sldId="281"/>
            <ac:spMk id="319" creationId="{32E761F4-5DFB-407A-8644-27C584B0943B}"/>
          </ac:spMkLst>
        </pc:spChg>
        <pc:spChg chg="add mod">
          <ac:chgData name="David Stevens" userId="73fe415a-d21a-4898-bfab-0e75d37181d7" providerId="ADAL" clId="{FDF1147B-6426-4869-86DA-B776762969DE}" dt="2019-05-13T10:59:24.917" v="1532" actId="1076"/>
          <ac:spMkLst>
            <pc:docMk/>
            <pc:sldMk cId="1248922797" sldId="281"/>
            <ac:spMk id="320" creationId="{F46D806A-5C74-4141-B7DF-8175B16B2307}"/>
          </ac:spMkLst>
        </pc:spChg>
        <pc:spChg chg="add del mod">
          <ac:chgData name="David Stevens" userId="73fe415a-d21a-4898-bfab-0e75d37181d7" providerId="ADAL" clId="{FDF1147B-6426-4869-86DA-B776762969DE}" dt="2019-05-13T10:59:27.286" v="1534" actId="478"/>
          <ac:spMkLst>
            <pc:docMk/>
            <pc:sldMk cId="1248922797" sldId="281"/>
            <ac:spMk id="321" creationId="{2676DC73-A9C5-4D96-B60F-08DC8594FF44}"/>
          </ac:spMkLst>
        </pc:spChg>
        <pc:spChg chg="add mod">
          <ac:chgData name="David Stevens" userId="73fe415a-d21a-4898-bfab-0e75d37181d7" providerId="ADAL" clId="{FDF1147B-6426-4869-86DA-B776762969DE}" dt="2019-05-13T10:59:31.116" v="1535" actId="1076"/>
          <ac:spMkLst>
            <pc:docMk/>
            <pc:sldMk cId="1248922797" sldId="281"/>
            <ac:spMk id="322" creationId="{CCF6CB3D-C337-46FB-9858-6F7E3EE9813A}"/>
          </ac:spMkLst>
        </pc:spChg>
        <pc:spChg chg="del">
          <ac:chgData name="David Stevens" userId="73fe415a-d21a-4898-bfab-0e75d37181d7" providerId="ADAL" clId="{FDF1147B-6426-4869-86DA-B776762969DE}" dt="2019-05-13T07:26:32.311" v="273" actId="478"/>
          <ac:spMkLst>
            <pc:docMk/>
            <pc:sldMk cId="1248922797" sldId="281"/>
            <ac:spMk id="328" creationId="{103AC4F7-783A-45EA-8B3B-F14C09605EB2}"/>
          </ac:spMkLst>
        </pc:spChg>
        <pc:spChg chg="del">
          <ac:chgData name="David Stevens" userId="73fe415a-d21a-4898-bfab-0e75d37181d7" providerId="ADAL" clId="{FDF1147B-6426-4869-86DA-B776762969DE}" dt="2019-05-13T07:26:54.007" v="282" actId="478"/>
          <ac:spMkLst>
            <pc:docMk/>
            <pc:sldMk cId="1248922797" sldId="281"/>
            <ac:spMk id="329" creationId="{AA0E739D-A15B-4BF8-A967-C5B6598D3239}"/>
          </ac:spMkLst>
        </pc:spChg>
        <pc:spChg chg="del">
          <ac:chgData name="David Stevens" userId="73fe415a-d21a-4898-bfab-0e75d37181d7" providerId="ADAL" clId="{FDF1147B-6426-4869-86DA-B776762969DE}" dt="2019-05-13T07:27:43.871" v="300" actId="478"/>
          <ac:spMkLst>
            <pc:docMk/>
            <pc:sldMk cId="1248922797" sldId="281"/>
            <ac:spMk id="336" creationId="{AC0C043C-A3D5-40D2-AEFC-46B00BCDFD57}"/>
          </ac:spMkLst>
        </pc:spChg>
        <pc:spChg chg="del">
          <ac:chgData name="David Stevens" userId="73fe415a-d21a-4898-bfab-0e75d37181d7" providerId="ADAL" clId="{FDF1147B-6426-4869-86DA-B776762969DE}" dt="2019-05-13T07:27:45.552" v="301" actId="478"/>
          <ac:spMkLst>
            <pc:docMk/>
            <pc:sldMk cId="1248922797" sldId="281"/>
            <ac:spMk id="340" creationId="{E01BADC5-BBE2-4143-95F0-BBE294792F3C}"/>
          </ac:spMkLst>
        </pc:spChg>
        <pc:grpChg chg="del">
          <ac:chgData name="David Stevens" userId="73fe415a-d21a-4898-bfab-0e75d37181d7" providerId="ADAL" clId="{FDF1147B-6426-4869-86DA-B776762969DE}" dt="2019-05-13T08:57:45.640" v="1459" actId="478"/>
          <ac:grpSpMkLst>
            <pc:docMk/>
            <pc:sldMk cId="1248922797" sldId="281"/>
            <ac:grpSpMk id="5" creationId="{F4C3A06F-FC26-4216-B03D-2CC6D51DA8A6}"/>
          </ac:grpSpMkLst>
        </pc:grpChg>
        <pc:grpChg chg="del">
          <ac:chgData name="David Stevens" userId="73fe415a-d21a-4898-bfab-0e75d37181d7" providerId="ADAL" clId="{FDF1147B-6426-4869-86DA-B776762969DE}" dt="2019-05-13T07:26:47.584" v="278" actId="478"/>
          <ac:grpSpMkLst>
            <pc:docMk/>
            <pc:sldMk cId="1248922797" sldId="281"/>
            <ac:grpSpMk id="17" creationId="{611542F4-49CF-45A5-8A62-BB61520D3CD1}"/>
          </ac:grpSpMkLst>
        </pc:grpChg>
        <pc:grpChg chg="add mod">
          <ac:chgData name="David Stevens" userId="73fe415a-d21a-4898-bfab-0e75d37181d7" providerId="ADAL" clId="{FDF1147B-6426-4869-86DA-B776762969DE}" dt="2019-05-13T08:59:54.985" v="1489" actId="12789"/>
          <ac:grpSpMkLst>
            <pc:docMk/>
            <pc:sldMk cId="1248922797" sldId="281"/>
            <ac:grpSpMk id="18" creationId="{631222A4-651A-4AB6-8008-F494CB95ABE6}"/>
          </ac:grpSpMkLst>
        </pc:grpChg>
        <pc:grpChg chg="del">
          <ac:chgData name="David Stevens" userId="73fe415a-d21a-4898-bfab-0e75d37181d7" providerId="ADAL" clId="{FDF1147B-6426-4869-86DA-B776762969DE}" dt="2019-05-13T07:27:49.649" v="302" actId="478"/>
          <ac:grpSpMkLst>
            <pc:docMk/>
            <pc:sldMk cId="1248922797" sldId="281"/>
            <ac:grpSpMk id="117" creationId="{9DFA1924-E5D5-48B8-AD04-F4DD083520CC}"/>
          </ac:grpSpMkLst>
        </pc:grpChg>
        <pc:grpChg chg="mod">
          <ac:chgData name="David Stevens" userId="73fe415a-d21a-4898-bfab-0e75d37181d7" providerId="ADAL" clId="{FDF1147B-6426-4869-86DA-B776762969DE}" dt="2019-05-13T08:59:54.985" v="1489" actId="12789"/>
          <ac:grpSpMkLst>
            <pc:docMk/>
            <pc:sldMk cId="1248922797" sldId="281"/>
            <ac:grpSpMk id="190" creationId="{313AD1CC-C06E-4A42-BA4C-69C484DC0B1F}"/>
          </ac:grpSpMkLst>
        </pc:grpChg>
        <pc:grpChg chg="mod">
          <ac:chgData name="David Stevens" userId="73fe415a-d21a-4898-bfab-0e75d37181d7" providerId="ADAL" clId="{FDF1147B-6426-4869-86DA-B776762969DE}" dt="2019-05-13T08:59:54.985" v="1489" actId="12789"/>
          <ac:grpSpMkLst>
            <pc:docMk/>
            <pc:sldMk cId="1248922797" sldId="281"/>
            <ac:grpSpMk id="194" creationId="{94A13931-A98F-415B-9EE2-86417EE76851}"/>
          </ac:grpSpMkLst>
        </pc:grpChg>
        <pc:grpChg chg="add mod">
          <ac:chgData name="David Stevens" userId="73fe415a-d21a-4898-bfab-0e75d37181d7" providerId="ADAL" clId="{FDF1147B-6426-4869-86DA-B776762969DE}" dt="2019-05-13T08:59:54.985" v="1489" actId="12789"/>
          <ac:grpSpMkLst>
            <pc:docMk/>
            <pc:sldMk cId="1248922797" sldId="281"/>
            <ac:grpSpMk id="256" creationId="{66B6E13C-444F-4FBE-9CC4-4C72BA4CDD9A}"/>
          </ac:grpSpMkLst>
        </pc:grpChg>
        <pc:grpChg chg="mod">
          <ac:chgData name="David Stevens" userId="73fe415a-d21a-4898-bfab-0e75d37181d7" providerId="ADAL" clId="{FDF1147B-6426-4869-86DA-B776762969DE}" dt="2019-05-13T08:59:54.985" v="1489" actId="12789"/>
          <ac:grpSpMkLst>
            <pc:docMk/>
            <pc:sldMk cId="1248922797" sldId="281"/>
            <ac:grpSpMk id="278" creationId="{078FAB5A-B0D5-4A7B-B45A-1576462A30D2}"/>
          </ac:grpSpMkLst>
        </pc:grpChg>
        <pc:grpChg chg="add mod">
          <ac:chgData name="David Stevens" userId="73fe415a-d21a-4898-bfab-0e75d37181d7" providerId="ADAL" clId="{FDF1147B-6426-4869-86DA-B776762969DE}" dt="2019-05-13T08:59:54.985" v="1489" actId="12789"/>
          <ac:grpSpMkLst>
            <pc:docMk/>
            <pc:sldMk cId="1248922797" sldId="281"/>
            <ac:grpSpMk id="286" creationId="{4AC11806-5321-49AA-849B-E4FFAF3EBFF1}"/>
          </ac:grpSpMkLst>
        </pc:grpChg>
        <pc:grpChg chg="add mod">
          <ac:chgData name="David Stevens" userId="73fe415a-d21a-4898-bfab-0e75d37181d7" providerId="ADAL" clId="{FDF1147B-6426-4869-86DA-B776762969DE}" dt="2019-05-13T08:59:54.985" v="1489" actId="12789"/>
          <ac:grpSpMkLst>
            <pc:docMk/>
            <pc:sldMk cId="1248922797" sldId="281"/>
            <ac:grpSpMk id="316" creationId="{CE93F048-4803-4759-9E35-3900EAB366EF}"/>
          </ac:grpSpMkLst>
        </pc:grpChg>
        <pc:grpChg chg="add mod">
          <ac:chgData name="David Stevens" userId="73fe415a-d21a-4898-bfab-0e75d37181d7" providerId="ADAL" clId="{FDF1147B-6426-4869-86DA-B776762969DE}" dt="2019-05-13T08:59:54.985" v="1489" actId="12789"/>
          <ac:grpSpMkLst>
            <pc:docMk/>
            <pc:sldMk cId="1248922797" sldId="281"/>
            <ac:grpSpMk id="318" creationId="{1FD238EE-A0E7-45F6-9A72-743CE90B9D80}"/>
          </ac:grpSpMkLst>
        </pc:grpChg>
        <pc:cxnChg chg="del">
          <ac:chgData name="David Stevens" userId="73fe415a-d21a-4898-bfab-0e75d37181d7" providerId="ADAL" clId="{FDF1147B-6426-4869-86DA-B776762969DE}" dt="2019-05-13T07:26:49.047" v="279" actId="478"/>
          <ac:cxnSpMkLst>
            <pc:docMk/>
            <pc:sldMk cId="1248922797" sldId="281"/>
            <ac:cxnSpMk id="3" creationId="{5C561397-B137-488E-96F5-8E715DB2263F}"/>
          </ac:cxnSpMkLst>
        </pc:cxnChg>
        <pc:cxnChg chg="del">
          <ac:chgData name="David Stevens" userId="73fe415a-d21a-4898-bfab-0e75d37181d7" providerId="ADAL" clId="{FDF1147B-6426-4869-86DA-B776762969DE}" dt="2019-05-13T07:26:31.017" v="272" actId="478"/>
          <ac:cxnSpMkLst>
            <pc:docMk/>
            <pc:sldMk cId="1248922797" sldId="281"/>
            <ac:cxnSpMk id="86" creationId="{7C9BCE0E-6060-49CF-B1CE-8DEFB069B7DD}"/>
          </ac:cxnSpMkLst>
        </pc:cxnChg>
        <pc:cxnChg chg="mod">
          <ac:chgData name="David Stevens" userId="73fe415a-d21a-4898-bfab-0e75d37181d7" providerId="ADAL" clId="{FDF1147B-6426-4869-86DA-B776762969DE}" dt="2019-05-13T08:57:49.226" v="1460" actId="164"/>
          <ac:cxnSpMkLst>
            <pc:docMk/>
            <pc:sldMk cId="1248922797" sldId="281"/>
            <ac:cxnSpMk id="100" creationId="{75E7A85D-10A0-42C7-A2B5-5FF1C8AB6F9B}"/>
          </ac:cxnSpMkLst>
        </pc:cxnChg>
        <pc:cxnChg chg="del mod">
          <ac:chgData name="David Stevens" userId="73fe415a-d21a-4898-bfab-0e75d37181d7" providerId="ADAL" clId="{FDF1147B-6426-4869-86DA-B776762969DE}" dt="2019-05-13T07:26:34.383" v="274" actId="478"/>
          <ac:cxnSpMkLst>
            <pc:docMk/>
            <pc:sldMk cId="1248922797" sldId="281"/>
            <ac:cxnSpMk id="102" creationId="{B8E48AE4-0A59-4A26-BB10-F519D6488CE0}"/>
          </ac:cxnSpMkLst>
        </pc:cxnChg>
        <pc:cxnChg chg="del mod">
          <ac:chgData name="David Stevens" userId="73fe415a-d21a-4898-bfab-0e75d37181d7" providerId="ADAL" clId="{FDF1147B-6426-4869-86DA-B776762969DE}" dt="2019-05-13T07:26:34.383" v="274" actId="478"/>
          <ac:cxnSpMkLst>
            <pc:docMk/>
            <pc:sldMk cId="1248922797" sldId="281"/>
            <ac:cxnSpMk id="108" creationId="{FECB8485-F9D6-48BE-960A-838E6BE1EEC9}"/>
          </ac:cxnSpMkLst>
        </pc:cxnChg>
        <pc:cxnChg chg="mod">
          <ac:chgData name="David Stevens" userId="73fe415a-d21a-4898-bfab-0e75d37181d7" providerId="ADAL" clId="{FDF1147B-6426-4869-86DA-B776762969DE}" dt="2019-05-13T08:57:49.226" v="1460" actId="164"/>
          <ac:cxnSpMkLst>
            <pc:docMk/>
            <pc:sldMk cId="1248922797" sldId="281"/>
            <ac:cxnSpMk id="112" creationId="{CC55A4EE-97FB-491D-8C02-E12CA121900D}"/>
          </ac:cxnSpMkLst>
        </pc:cxnChg>
        <pc:cxnChg chg="del mod">
          <ac:chgData name="David Stevens" userId="73fe415a-d21a-4898-bfab-0e75d37181d7" providerId="ADAL" clId="{FDF1147B-6426-4869-86DA-B776762969DE}" dt="2019-05-13T08:26:13.555" v="1312" actId="478"/>
          <ac:cxnSpMkLst>
            <pc:docMk/>
            <pc:sldMk cId="1248922797" sldId="281"/>
            <ac:cxnSpMk id="122" creationId="{78C40899-8ADC-404C-ACD6-21BBA38EE70A}"/>
          </ac:cxnSpMkLst>
        </pc:cxnChg>
        <pc:cxnChg chg="del mod">
          <ac:chgData name="David Stevens" userId="73fe415a-d21a-4898-bfab-0e75d37181d7" providerId="ADAL" clId="{FDF1147B-6426-4869-86DA-B776762969DE}" dt="2019-05-13T08:59:51.105" v="1487" actId="478"/>
          <ac:cxnSpMkLst>
            <pc:docMk/>
            <pc:sldMk cId="1248922797" sldId="281"/>
            <ac:cxnSpMk id="130" creationId="{132ED7D9-BF24-4BDD-94D2-5D11DBDD6E33}"/>
          </ac:cxnSpMkLst>
        </pc:cxnChg>
        <pc:cxnChg chg="del">
          <ac:chgData name="David Stevens" userId="73fe415a-d21a-4898-bfab-0e75d37181d7" providerId="ADAL" clId="{FDF1147B-6426-4869-86DA-B776762969DE}" dt="2019-05-13T07:27:49.649" v="302" actId="478"/>
          <ac:cxnSpMkLst>
            <pc:docMk/>
            <pc:sldMk cId="1248922797" sldId="281"/>
            <ac:cxnSpMk id="137" creationId="{9B42816F-0344-45AB-AEBE-CD7A40DB387E}"/>
          </ac:cxnSpMkLst>
        </pc:cxnChg>
        <pc:cxnChg chg="del mod">
          <ac:chgData name="David Stevens" userId="73fe415a-d21a-4898-bfab-0e75d37181d7" providerId="ADAL" clId="{FDF1147B-6426-4869-86DA-B776762969DE}" dt="2019-05-13T07:28:30.766" v="464" actId="478"/>
          <ac:cxnSpMkLst>
            <pc:docMk/>
            <pc:sldMk cId="1248922797" sldId="281"/>
            <ac:cxnSpMk id="145" creationId="{04651F24-737E-426E-B634-856B46FE6B20}"/>
          </ac:cxnSpMkLst>
        </pc:cxnChg>
        <pc:cxnChg chg="del mod">
          <ac:chgData name="David Stevens" userId="73fe415a-d21a-4898-bfab-0e75d37181d7" providerId="ADAL" clId="{FDF1147B-6426-4869-86DA-B776762969DE}" dt="2019-05-13T07:28:30.766" v="464" actId="478"/>
          <ac:cxnSpMkLst>
            <pc:docMk/>
            <pc:sldMk cId="1248922797" sldId="281"/>
            <ac:cxnSpMk id="153" creationId="{A872BAEF-9AD7-47CD-A0B5-DBB82D799B25}"/>
          </ac:cxnSpMkLst>
        </pc:cxnChg>
        <pc:cxnChg chg="del mod">
          <ac:chgData name="David Stevens" userId="73fe415a-d21a-4898-bfab-0e75d37181d7" providerId="ADAL" clId="{FDF1147B-6426-4869-86DA-B776762969DE}" dt="2019-05-13T08:26:11.587" v="1311" actId="478"/>
          <ac:cxnSpMkLst>
            <pc:docMk/>
            <pc:sldMk cId="1248922797" sldId="281"/>
            <ac:cxnSpMk id="163" creationId="{48DB6587-0F9B-4DEA-A5C9-A5FFDA676A2A}"/>
          </ac:cxnSpMkLst>
        </pc:cxnChg>
        <pc:cxnChg chg="mod">
          <ac:chgData name="David Stevens" userId="73fe415a-d21a-4898-bfab-0e75d37181d7" providerId="ADAL" clId="{FDF1147B-6426-4869-86DA-B776762969DE}" dt="2019-05-13T08:57:49.226" v="1460" actId="164"/>
          <ac:cxnSpMkLst>
            <pc:docMk/>
            <pc:sldMk cId="1248922797" sldId="281"/>
            <ac:cxnSpMk id="168" creationId="{6F9DE23B-3100-446D-9D7A-FA928D065931}"/>
          </ac:cxnSpMkLst>
        </pc:cxnChg>
        <pc:cxnChg chg="del">
          <ac:chgData name="David Stevens" userId="73fe415a-d21a-4898-bfab-0e75d37181d7" providerId="ADAL" clId="{FDF1147B-6426-4869-86DA-B776762969DE}" dt="2019-05-13T07:26:51.239" v="281" actId="478"/>
          <ac:cxnSpMkLst>
            <pc:docMk/>
            <pc:sldMk cId="1248922797" sldId="281"/>
            <ac:cxnSpMk id="173" creationId="{0E04FF7A-4D04-405D-B560-60B850E411EA}"/>
          </ac:cxnSpMkLst>
        </pc:cxnChg>
        <pc:cxnChg chg="del">
          <ac:chgData name="David Stevens" userId="73fe415a-d21a-4898-bfab-0e75d37181d7" providerId="ADAL" clId="{FDF1147B-6426-4869-86DA-B776762969DE}" dt="2019-05-13T07:26:49.639" v="280" actId="478"/>
          <ac:cxnSpMkLst>
            <pc:docMk/>
            <pc:sldMk cId="1248922797" sldId="281"/>
            <ac:cxnSpMk id="213" creationId="{79566BDD-0C82-4567-95E2-3E930D14CA2D}"/>
          </ac:cxnSpMkLst>
        </pc:cxnChg>
        <pc:cxnChg chg="add del mod">
          <ac:chgData name="David Stevens" userId="73fe415a-d21a-4898-bfab-0e75d37181d7" providerId="ADAL" clId="{FDF1147B-6426-4869-86DA-B776762969DE}" dt="2019-05-13T08:57:49.226" v="1460" actId="164"/>
          <ac:cxnSpMkLst>
            <pc:docMk/>
            <pc:sldMk cId="1248922797" sldId="281"/>
            <ac:cxnSpMk id="215" creationId="{FA62A4B3-E63C-4D35-AB3F-0EBBA758F78E}"/>
          </ac:cxnSpMkLst>
        </pc:cxnChg>
        <pc:cxnChg chg="del mod">
          <ac:chgData name="David Stevens" userId="73fe415a-d21a-4898-bfab-0e75d37181d7" providerId="ADAL" clId="{FDF1147B-6426-4869-86DA-B776762969DE}" dt="2019-05-13T08:26:14.667" v="1313" actId="478"/>
          <ac:cxnSpMkLst>
            <pc:docMk/>
            <pc:sldMk cId="1248922797" sldId="281"/>
            <ac:cxnSpMk id="217" creationId="{65106F68-CBDA-47F8-B5C1-736C89E0C3CA}"/>
          </ac:cxnSpMkLst>
        </pc:cxnChg>
        <pc:cxnChg chg="add mod">
          <ac:chgData name="David Stevens" userId="73fe415a-d21a-4898-bfab-0e75d37181d7" providerId="ADAL" clId="{FDF1147B-6426-4869-86DA-B776762969DE}" dt="2019-05-13T08:57:49.226" v="1460" actId="164"/>
          <ac:cxnSpMkLst>
            <pc:docMk/>
            <pc:sldMk cId="1248922797" sldId="281"/>
            <ac:cxnSpMk id="219" creationId="{6C73106A-93A6-4BA3-A726-867CF3C6765E}"/>
          </ac:cxnSpMkLst>
        </pc:cxnChg>
        <pc:cxnChg chg="add del mod">
          <ac:chgData name="David Stevens" userId="73fe415a-d21a-4898-bfab-0e75d37181d7" providerId="ADAL" clId="{FDF1147B-6426-4869-86DA-B776762969DE}" dt="2019-05-13T08:27:44.467" v="1339" actId="478"/>
          <ac:cxnSpMkLst>
            <pc:docMk/>
            <pc:sldMk cId="1248922797" sldId="281"/>
            <ac:cxnSpMk id="223" creationId="{3F1CB84A-2021-42C5-B4A5-25429B03087F}"/>
          </ac:cxnSpMkLst>
        </pc:cxnChg>
        <pc:cxnChg chg="del mod">
          <ac:chgData name="David Stevens" userId="73fe415a-d21a-4898-bfab-0e75d37181d7" providerId="ADAL" clId="{FDF1147B-6426-4869-86DA-B776762969DE}" dt="2019-05-13T08:28:44.825" v="1392" actId="478"/>
          <ac:cxnSpMkLst>
            <pc:docMk/>
            <pc:sldMk cId="1248922797" sldId="281"/>
            <ac:cxnSpMk id="224" creationId="{859C7709-6910-4F73-AB84-F19CA05C296F}"/>
          </ac:cxnSpMkLst>
        </pc:cxnChg>
        <pc:cxnChg chg="del mod">
          <ac:chgData name="David Stevens" userId="73fe415a-d21a-4898-bfab-0e75d37181d7" providerId="ADAL" clId="{FDF1147B-6426-4869-86DA-B776762969DE}" dt="2019-05-13T07:38:13.846" v="820" actId="478"/>
          <ac:cxnSpMkLst>
            <pc:docMk/>
            <pc:sldMk cId="1248922797" sldId="281"/>
            <ac:cxnSpMk id="227" creationId="{B95D4842-547E-476C-9CA7-38270C7C6168}"/>
          </ac:cxnSpMkLst>
        </pc:cxnChg>
        <pc:cxnChg chg="del">
          <ac:chgData name="David Stevens" userId="73fe415a-d21a-4898-bfab-0e75d37181d7" providerId="ADAL" clId="{FDF1147B-6426-4869-86DA-B776762969DE}" dt="2019-05-13T07:27:49.649" v="302" actId="478"/>
          <ac:cxnSpMkLst>
            <pc:docMk/>
            <pc:sldMk cId="1248922797" sldId="281"/>
            <ac:cxnSpMk id="229" creationId="{C947BF45-005D-4FEB-A791-4E0844E7AD5A}"/>
          </ac:cxnSpMkLst>
        </pc:cxnChg>
        <pc:cxnChg chg="add del mod">
          <ac:chgData name="David Stevens" userId="73fe415a-d21a-4898-bfab-0e75d37181d7" providerId="ADAL" clId="{FDF1147B-6426-4869-86DA-B776762969DE}" dt="2019-05-13T08:29:06.669" v="1401" actId="478"/>
          <ac:cxnSpMkLst>
            <pc:docMk/>
            <pc:sldMk cId="1248922797" sldId="281"/>
            <ac:cxnSpMk id="236" creationId="{95D46A53-B194-4E83-9B40-FCE2CAF2174A}"/>
          </ac:cxnSpMkLst>
        </pc:cxnChg>
        <pc:cxnChg chg="del">
          <ac:chgData name="David Stevens" userId="73fe415a-d21a-4898-bfab-0e75d37181d7" providerId="ADAL" clId="{FDF1147B-6426-4869-86DA-B776762969DE}" dt="2019-05-13T07:27:49.649" v="302" actId="478"/>
          <ac:cxnSpMkLst>
            <pc:docMk/>
            <pc:sldMk cId="1248922797" sldId="281"/>
            <ac:cxnSpMk id="251" creationId="{2F6A9FC5-5BBE-4AF6-8495-C23BC3D32B4D}"/>
          </ac:cxnSpMkLst>
        </pc:cxnChg>
        <pc:cxnChg chg="add mod">
          <ac:chgData name="David Stevens" userId="73fe415a-d21a-4898-bfab-0e75d37181d7" providerId="ADAL" clId="{FDF1147B-6426-4869-86DA-B776762969DE}" dt="2019-05-13T08:57:49.226" v="1460" actId="164"/>
          <ac:cxnSpMkLst>
            <pc:docMk/>
            <pc:sldMk cId="1248922797" sldId="281"/>
            <ac:cxnSpMk id="262" creationId="{C8023497-8046-4299-BB4C-68A50C19917F}"/>
          </ac:cxnSpMkLst>
        </pc:cxnChg>
        <pc:cxnChg chg="del mod">
          <ac:chgData name="David Stevens" userId="73fe415a-d21a-4898-bfab-0e75d37181d7" providerId="ADAL" clId="{FDF1147B-6426-4869-86DA-B776762969DE}" dt="2019-05-13T08:29:06.034" v="1400" actId="478"/>
          <ac:cxnSpMkLst>
            <pc:docMk/>
            <pc:sldMk cId="1248922797" sldId="281"/>
            <ac:cxnSpMk id="265" creationId="{66331B7A-64CE-4701-B836-B3B17E4A6CD7}"/>
          </ac:cxnSpMkLst>
        </pc:cxnChg>
        <pc:cxnChg chg="mod">
          <ac:chgData name="David Stevens" userId="73fe415a-d21a-4898-bfab-0e75d37181d7" providerId="ADAL" clId="{FDF1147B-6426-4869-86DA-B776762969DE}" dt="2019-05-13T08:57:49.226" v="1460" actId="164"/>
          <ac:cxnSpMkLst>
            <pc:docMk/>
            <pc:sldMk cId="1248922797" sldId="281"/>
            <ac:cxnSpMk id="268" creationId="{4081DD8E-3650-4E5D-A016-F29C44C9EA4D}"/>
          </ac:cxnSpMkLst>
        </pc:cxnChg>
        <pc:cxnChg chg="del">
          <ac:chgData name="David Stevens" userId="73fe415a-d21a-4898-bfab-0e75d37181d7" providerId="ADAL" clId="{FDF1147B-6426-4869-86DA-B776762969DE}" dt="2019-05-13T07:35:02.527" v="721" actId="478"/>
          <ac:cxnSpMkLst>
            <pc:docMk/>
            <pc:sldMk cId="1248922797" sldId="281"/>
            <ac:cxnSpMk id="271" creationId="{F977A610-E701-4A63-9417-FD2B6A12B3DE}"/>
          </ac:cxnSpMkLst>
        </pc:cxnChg>
        <pc:cxnChg chg="add mod ord">
          <ac:chgData name="David Stevens" userId="73fe415a-d21a-4898-bfab-0e75d37181d7" providerId="ADAL" clId="{FDF1147B-6426-4869-86DA-B776762969DE}" dt="2019-05-13T08:57:49.226" v="1460" actId="164"/>
          <ac:cxnSpMkLst>
            <pc:docMk/>
            <pc:sldMk cId="1248922797" sldId="281"/>
            <ac:cxnSpMk id="310" creationId="{9FC9A37A-56C5-464F-9C0B-2A5990BA4C3D}"/>
          </ac:cxnSpMkLst>
        </pc:cxnChg>
      </pc:sldChg>
      <pc:sldChg chg="add">
        <pc:chgData name="David Stevens" userId="73fe415a-d21a-4898-bfab-0e75d37181d7" providerId="ADAL" clId="{FDF1147B-6426-4869-86DA-B776762969DE}" dt="2019-05-14T14:28:35.383" v="1565"/>
        <pc:sldMkLst>
          <pc:docMk/>
          <pc:sldMk cId="2489860864" sldId="282"/>
        </pc:sldMkLst>
      </pc:sldChg>
      <pc:sldChg chg="addSp delSp modSp add">
        <pc:chgData name="David Stevens" userId="73fe415a-d21a-4898-bfab-0e75d37181d7" providerId="ADAL" clId="{FDF1147B-6426-4869-86DA-B776762969DE}" dt="2019-06-04T12:22:18.364" v="6857" actId="1076"/>
        <pc:sldMkLst>
          <pc:docMk/>
          <pc:sldMk cId="1609363929" sldId="283"/>
        </pc:sldMkLst>
        <pc:spChg chg="mod">
          <ac:chgData name="David Stevens" userId="73fe415a-d21a-4898-bfab-0e75d37181d7" providerId="ADAL" clId="{FDF1147B-6426-4869-86DA-B776762969DE}" dt="2019-06-04T12:22:15.158" v="6856" actId="403"/>
          <ac:spMkLst>
            <pc:docMk/>
            <pc:sldMk cId="1609363929" sldId="283"/>
            <ac:spMk id="2" creationId="{B6FEEB7F-DB62-47BB-81EE-EDDED98B154F}"/>
          </ac:spMkLst>
        </pc:spChg>
        <pc:spChg chg="mod">
          <ac:chgData name="David Stevens" userId="73fe415a-d21a-4898-bfab-0e75d37181d7" providerId="ADAL" clId="{FDF1147B-6426-4869-86DA-B776762969DE}" dt="2019-06-04T12:21:49.725" v="6846" actId="20577"/>
          <ac:spMkLst>
            <pc:docMk/>
            <pc:sldMk cId="1609363929" sldId="283"/>
            <ac:spMk id="3" creationId="{52734936-9F8F-48B5-BF6E-DB55400486D8}"/>
          </ac:spMkLst>
        </pc:spChg>
        <pc:spChg chg="add mod topLvl">
          <ac:chgData name="David Stevens" userId="73fe415a-d21a-4898-bfab-0e75d37181d7" providerId="ADAL" clId="{FDF1147B-6426-4869-86DA-B776762969DE}" dt="2019-05-17T13:47:16.618" v="2388" actId="404"/>
          <ac:spMkLst>
            <pc:docMk/>
            <pc:sldMk cId="1609363929" sldId="283"/>
            <ac:spMk id="4" creationId="{49BD83CD-E052-426D-8572-39AD0FBBD8BC}"/>
          </ac:spMkLst>
        </pc:spChg>
        <pc:spChg chg="add mod topLvl">
          <ac:chgData name="David Stevens" userId="73fe415a-d21a-4898-bfab-0e75d37181d7" providerId="ADAL" clId="{FDF1147B-6426-4869-86DA-B776762969DE}" dt="2019-05-17T13:47:16.618" v="2388" actId="404"/>
          <ac:spMkLst>
            <pc:docMk/>
            <pc:sldMk cId="1609363929" sldId="283"/>
            <ac:spMk id="5" creationId="{DEA53C3E-8D84-48F7-A6CA-9649A4132D35}"/>
          </ac:spMkLst>
        </pc:spChg>
        <pc:spChg chg="add mod topLvl">
          <ac:chgData name="David Stevens" userId="73fe415a-d21a-4898-bfab-0e75d37181d7" providerId="ADAL" clId="{FDF1147B-6426-4869-86DA-B776762969DE}" dt="2019-05-17T13:47:16.618" v="2388" actId="404"/>
          <ac:spMkLst>
            <pc:docMk/>
            <pc:sldMk cId="1609363929" sldId="283"/>
            <ac:spMk id="6" creationId="{56C22AB9-CDB7-4ADA-B951-26B8151F479F}"/>
          </ac:spMkLst>
        </pc:spChg>
        <pc:spChg chg="add mod topLvl">
          <ac:chgData name="David Stevens" userId="73fe415a-d21a-4898-bfab-0e75d37181d7" providerId="ADAL" clId="{FDF1147B-6426-4869-86DA-B776762969DE}" dt="2019-05-17T13:47:16.618" v="2388" actId="404"/>
          <ac:spMkLst>
            <pc:docMk/>
            <pc:sldMk cId="1609363929" sldId="283"/>
            <ac:spMk id="7" creationId="{364C5194-187D-4895-B98F-40DC68748C42}"/>
          </ac:spMkLst>
        </pc:spChg>
        <pc:spChg chg="add mod topLvl">
          <ac:chgData name="David Stevens" userId="73fe415a-d21a-4898-bfab-0e75d37181d7" providerId="ADAL" clId="{FDF1147B-6426-4869-86DA-B776762969DE}" dt="2019-05-17T13:47:16.618" v="2388" actId="404"/>
          <ac:spMkLst>
            <pc:docMk/>
            <pc:sldMk cId="1609363929" sldId="283"/>
            <ac:spMk id="8" creationId="{C15B9690-F03F-43AB-948B-96A3EC9864C2}"/>
          </ac:spMkLst>
        </pc:spChg>
        <pc:spChg chg="add mod topLvl">
          <ac:chgData name="David Stevens" userId="73fe415a-d21a-4898-bfab-0e75d37181d7" providerId="ADAL" clId="{FDF1147B-6426-4869-86DA-B776762969DE}" dt="2019-05-17T13:47:16.618" v="2388" actId="404"/>
          <ac:spMkLst>
            <pc:docMk/>
            <pc:sldMk cId="1609363929" sldId="283"/>
            <ac:spMk id="9" creationId="{3A5BC26C-2698-4FCF-8863-51027851DED3}"/>
          </ac:spMkLst>
        </pc:spChg>
        <pc:spChg chg="add mod">
          <ac:chgData name="David Stevens" userId="73fe415a-d21a-4898-bfab-0e75d37181d7" providerId="ADAL" clId="{FDF1147B-6426-4869-86DA-B776762969DE}" dt="2019-05-17T13:49:16.030" v="2488" actId="20577"/>
          <ac:spMkLst>
            <pc:docMk/>
            <pc:sldMk cId="1609363929" sldId="283"/>
            <ac:spMk id="18" creationId="{948F20B3-3B10-4037-914D-C9AE300175A7}"/>
          </ac:spMkLst>
        </pc:spChg>
        <pc:spChg chg="add mod">
          <ac:chgData name="David Stevens" userId="73fe415a-d21a-4898-bfab-0e75d37181d7" providerId="ADAL" clId="{FDF1147B-6426-4869-86DA-B776762969DE}" dt="2019-05-17T13:48:50.221" v="2463" actId="1076"/>
          <ac:spMkLst>
            <pc:docMk/>
            <pc:sldMk cId="1609363929" sldId="283"/>
            <ac:spMk id="19" creationId="{29219DF1-BDA3-4542-94F4-41997E920FD2}"/>
          </ac:spMkLst>
        </pc:spChg>
        <pc:grpChg chg="add del mod">
          <ac:chgData name="David Stevens" userId="73fe415a-d21a-4898-bfab-0e75d37181d7" providerId="ADAL" clId="{FDF1147B-6426-4869-86DA-B776762969DE}" dt="2019-05-17T13:26:20.327" v="2120" actId="165"/>
          <ac:grpSpMkLst>
            <pc:docMk/>
            <pc:sldMk cId="1609363929" sldId="283"/>
            <ac:grpSpMk id="10" creationId="{1CEB11FF-8960-47A6-8CB1-5E79B3603122}"/>
          </ac:grpSpMkLst>
        </pc:grpChg>
        <pc:grpChg chg="add mod">
          <ac:chgData name="David Stevens" userId="73fe415a-d21a-4898-bfab-0e75d37181d7" providerId="ADAL" clId="{FDF1147B-6426-4869-86DA-B776762969DE}" dt="2019-05-17T13:47:19.974" v="2389" actId="1076"/>
          <ac:grpSpMkLst>
            <pc:docMk/>
            <pc:sldMk cId="1609363929" sldId="283"/>
            <ac:grpSpMk id="17" creationId="{60541826-FF97-4572-8774-65AD510F4C6D}"/>
          </ac:grpSpMkLst>
        </pc:grpChg>
        <pc:picChg chg="add mod">
          <ac:chgData name="David Stevens" userId="73fe415a-d21a-4898-bfab-0e75d37181d7" providerId="ADAL" clId="{FDF1147B-6426-4869-86DA-B776762969DE}" dt="2019-06-04T12:22:18.364" v="6857" actId="1076"/>
          <ac:picMkLst>
            <pc:docMk/>
            <pc:sldMk cId="1609363929" sldId="283"/>
            <ac:picMk id="11" creationId="{E13C7707-F3BC-4FAB-93DE-127F48F9D1D5}"/>
          </ac:picMkLst>
        </pc:picChg>
        <pc:picChg chg="add del mod">
          <ac:chgData name="David Stevens" userId="73fe415a-d21a-4898-bfab-0e75d37181d7" providerId="ADAL" clId="{FDF1147B-6426-4869-86DA-B776762969DE}" dt="2019-06-04T12:21:10.495" v="6722" actId="478"/>
          <ac:picMkLst>
            <pc:docMk/>
            <pc:sldMk cId="1609363929" sldId="283"/>
            <ac:picMk id="16" creationId="{668CEE1C-DA71-4BAB-9DC5-4F11203F2F62}"/>
          </ac:picMkLst>
        </pc:picChg>
        <pc:cxnChg chg="add mod">
          <ac:chgData name="David Stevens" userId="73fe415a-d21a-4898-bfab-0e75d37181d7" providerId="ADAL" clId="{FDF1147B-6426-4869-86DA-B776762969DE}" dt="2019-05-17T13:47:12.678" v="2385" actId="164"/>
          <ac:cxnSpMkLst>
            <pc:docMk/>
            <pc:sldMk cId="1609363929" sldId="283"/>
            <ac:cxnSpMk id="12" creationId="{293EFCD6-F3AC-4116-8590-E5F8D1870CD5}"/>
          </ac:cxnSpMkLst>
        </pc:cxnChg>
        <pc:cxnChg chg="add mod">
          <ac:chgData name="David Stevens" userId="73fe415a-d21a-4898-bfab-0e75d37181d7" providerId="ADAL" clId="{FDF1147B-6426-4869-86DA-B776762969DE}" dt="2019-05-17T13:47:12.678" v="2385" actId="164"/>
          <ac:cxnSpMkLst>
            <pc:docMk/>
            <pc:sldMk cId="1609363929" sldId="283"/>
            <ac:cxnSpMk id="13" creationId="{848E4C14-D269-44DF-BE1D-16E68C48684E}"/>
          </ac:cxnSpMkLst>
        </pc:cxnChg>
      </pc:sldChg>
      <pc:sldChg chg="addSp delSp modSp add">
        <pc:chgData name="David Stevens" userId="73fe415a-d21a-4898-bfab-0e75d37181d7" providerId="ADAL" clId="{FDF1147B-6426-4869-86DA-B776762969DE}" dt="2019-05-17T13:50:18.880" v="2554" actId="5793"/>
        <pc:sldMkLst>
          <pc:docMk/>
          <pc:sldMk cId="2704629280" sldId="284"/>
        </pc:sldMkLst>
        <pc:spChg chg="del">
          <ac:chgData name="David Stevens" userId="73fe415a-d21a-4898-bfab-0e75d37181d7" providerId="ADAL" clId="{FDF1147B-6426-4869-86DA-B776762969DE}" dt="2019-05-17T13:49:49.324" v="2491"/>
          <ac:spMkLst>
            <pc:docMk/>
            <pc:sldMk cId="2704629280" sldId="284"/>
            <ac:spMk id="2" creationId="{E4CCD127-F641-42B4-AC72-70F16469CFAF}"/>
          </ac:spMkLst>
        </pc:spChg>
        <pc:spChg chg="add mod">
          <ac:chgData name="David Stevens" userId="73fe415a-d21a-4898-bfab-0e75d37181d7" providerId="ADAL" clId="{FDF1147B-6426-4869-86DA-B776762969DE}" dt="2019-05-17T13:50:18.880" v="2554" actId="5793"/>
          <ac:spMkLst>
            <pc:docMk/>
            <pc:sldMk cId="2704629280" sldId="284"/>
            <ac:spMk id="3" creationId="{FC4F5D67-3C6C-4C54-990A-DEBF3B5E6E2B}"/>
          </ac:spMkLst>
        </pc:spChg>
        <pc:spChg chg="add mod">
          <ac:chgData name="David Stevens" userId="73fe415a-d21a-4898-bfab-0e75d37181d7" providerId="ADAL" clId="{FDF1147B-6426-4869-86DA-B776762969DE}" dt="2019-05-17T13:49:49.324" v="2491"/>
          <ac:spMkLst>
            <pc:docMk/>
            <pc:sldMk cId="2704629280" sldId="284"/>
            <ac:spMk id="4" creationId="{68B6E69B-5BF5-4FA5-967C-8CE204224770}"/>
          </ac:spMkLst>
        </pc:spChg>
      </pc:sldChg>
      <pc:sldChg chg="addSp delSp modSp add">
        <pc:chgData name="David Stevens" userId="73fe415a-d21a-4898-bfab-0e75d37181d7" providerId="ADAL" clId="{FDF1147B-6426-4869-86DA-B776762969DE}" dt="2019-06-03T10:25:27.412" v="2645" actId="478"/>
        <pc:sldMkLst>
          <pc:docMk/>
          <pc:sldMk cId="412841355" sldId="285"/>
        </pc:sldMkLst>
        <pc:spChg chg="del">
          <ac:chgData name="David Stevens" userId="73fe415a-d21a-4898-bfab-0e75d37181d7" providerId="ADAL" clId="{FDF1147B-6426-4869-86DA-B776762969DE}" dt="2019-06-03T10:25:17.009" v="2628"/>
          <ac:spMkLst>
            <pc:docMk/>
            <pc:sldMk cId="412841355" sldId="285"/>
            <ac:spMk id="2" creationId="{8D4270D5-CD09-4A66-BB4C-A967EE883C3A}"/>
          </ac:spMkLst>
        </pc:spChg>
        <pc:spChg chg="add mod">
          <ac:chgData name="David Stevens" userId="73fe415a-d21a-4898-bfab-0e75d37181d7" providerId="ADAL" clId="{FDF1147B-6426-4869-86DA-B776762969DE}" dt="2019-06-03T10:25:25.744" v="2644" actId="20577"/>
          <ac:spMkLst>
            <pc:docMk/>
            <pc:sldMk cId="412841355" sldId="285"/>
            <ac:spMk id="3" creationId="{21CA5B1C-A424-445A-81A7-459A425A2E76}"/>
          </ac:spMkLst>
        </pc:spChg>
        <pc:spChg chg="add del mod">
          <ac:chgData name="David Stevens" userId="73fe415a-d21a-4898-bfab-0e75d37181d7" providerId="ADAL" clId="{FDF1147B-6426-4869-86DA-B776762969DE}" dt="2019-06-03T10:25:27.412" v="2645" actId="478"/>
          <ac:spMkLst>
            <pc:docMk/>
            <pc:sldMk cId="412841355" sldId="285"/>
            <ac:spMk id="4" creationId="{941F09E9-3BF9-4FD1-BA10-87B874E71D08}"/>
          </ac:spMkLst>
        </pc:spChg>
      </pc:sldChg>
      <pc:sldChg chg="addSp delSp modSp add ord">
        <pc:chgData name="David Stevens" userId="73fe415a-d21a-4898-bfab-0e75d37181d7" providerId="ADAL" clId="{FDF1147B-6426-4869-86DA-B776762969DE}" dt="2019-06-04T08:02:50.670" v="5772" actId="167"/>
        <pc:sldMkLst>
          <pc:docMk/>
          <pc:sldMk cId="2506909293" sldId="286"/>
        </pc:sldMkLst>
        <pc:spChg chg="del">
          <ac:chgData name="David Stevens" userId="73fe415a-d21a-4898-bfab-0e75d37181d7" providerId="ADAL" clId="{FDF1147B-6426-4869-86DA-B776762969DE}" dt="2019-06-03T10:25:32.724" v="2647" actId="478"/>
          <ac:spMkLst>
            <pc:docMk/>
            <pc:sldMk cId="2506909293" sldId="286"/>
            <ac:spMk id="2" creationId="{FF7E6D5F-CE4D-4E7D-B12B-C1BF7D13FD88}"/>
          </ac:spMkLst>
        </pc:spChg>
        <pc:spChg chg="add mod">
          <ac:chgData name="David Stevens" userId="73fe415a-d21a-4898-bfab-0e75d37181d7" providerId="ADAL" clId="{FDF1147B-6426-4869-86DA-B776762969DE}" dt="2019-06-03T10:31:35.516" v="2754" actId="164"/>
          <ac:spMkLst>
            <pc:docMk/>
            <pc:sldMk cId="2506909293" sldId="286"/>
            <ac:spMk id="3" creationId="{97004BD8-51E7-44E6-A340-6372495B0979}"/>
          </ac:spMkLst>
        </pc:spChg>
        <pc:spChg chg="add mod">
          <ac:chgData name="David Stevens" userId="73fe415a-d21a-4898-bfab-0e75d37181d7" providerId="ADAL" clId="{FDF1147B-6426-4869-86DA-B776762969DE}" dt="2019-06-03T10:31:35.516" v="2754" actId="164"/>
          <ac:spMkLst>
            <pc:docMk/>
            <pc:sldMk cId="2506909293" sldId="286"/>
            <ac:spMk id="4" creationId="{43E1475A-5033-48FB-A662-971E34705430}"/>
          </ac:spMkLst>
        </pc:spChg>
        <pc:spChg chg="add mod">
          <ac:chgData name="David Stevens" userId="73fe415a-d21a-4898-bfab-0e75d37181d7" providerId="ADAL" clId="{FDF1147B-6426-4869-86DA-B776762969DE}" dt="2019-06-03T10:31:35.516" v="2754" actId="164"/>
          <ac:spMkLst>
            <pc:docMk/>
            <pc:sldMk cId="2506909293" sldId="286"/>
            <ac:spMk id="5" creationId="{6AAAE2D8-8F97-4008-A802-AECB146A8994}"/>
          </ac:spMkLst>
        </pc:spChg>
        <pc:spChg chg="add del mod">
          <ac:chgData name="David Stevens" userId="73fe415a-d21a-4898-bfab-0e75d37181d7" providerId="ADAL" clId="{FDF1147B-6426-4869-86DA-B776762969DE}" dt="2019-06-03T10:25:54.980" v="2663" actId="478"/>
          <ac:spMkLst>
            <pc:docMk/>
            <pc:sldMk cId="2506909293" sldId="286"/>
            <ac:spMk id="6" creationId="{ED18C7F5-E2FF-42ED-A8BC-39A10AA4D2F5}"/>
          </ac:spMkLst>
        </pc:spChg>
        <pc:spChg chg="add mod">
          <ac:chgData name="David Stevens" userId="73fe415a-d21a-4898-bfab-0e75d37181d7" providerId="ADAL" clId="{FDF1147B-6426-4869-86DA-B776762969DE}" dt="2019-06-03T10:31:59.837" v="2760" actId="1076"/>
          <ac:spMkLst>
            <pc:docMk/>
            <pc:sldMk cId="2506909293" sldId="286"/>
            <ac:spMk id="7" creationId="{4FF0962B-8437-42CC-83EB-8DB1538E3328}"/>
          </ac:spMkLst>
        </pc:spChg>
        <pc:spChg chg="add mod">
          <ac:chgData name="David Stevens" userId="73fe415a-d21a-4898-bfab-0e75d37181d7" providerId="ADAL" clId="{FDF1147B-6426-4869-86DA-B776762969DE}" dt="2019-06-03T10:31:59.837" v="2760" actId="1076"/>
          <ac:spMkLst>
            <pc:docMk/>
            <pc:sldMk cId="2506909293" sldId="286"/>
            <ac:spMk id="8" creationId="{680B8E77-D867-4B01-B113-AF84CC084D22}"/>
          </ac:spMkLst>
        </pc:spChg>
        <pc:spChg chg="add mod">
          <ac:chgData name="David Stevens" userId="73fe415a-d21a-4898-bfab-0e75d37181d7" providerId="ADAL" clId="{FDF1147B-6426-4869-86DA-B776762969DE}" dt="2019-06-03T10:31:59.837" v="2760" actId="1076"/>
          <ac:spMkLst>
            <pc:docMk/>
            <pc:sldMk cId="2506909293" sldId="286"/>
            <ac:spMk id="9" creationId="{49B228C5-FD51-49C6-B99A-71B3A19A1757}"/>
          </ac:spMkLst>
        </pc:spChg>
        <pc:spChg chg="add mod topLvl">
          <ac:chgData name="David Stevens" userId="73fe415a-d21a-4898-bfab-0e75d37181d7" providerId="ADAL" clId="{FDF1147B-6426-4869-86DA-B776762969DE}" dt="2019-06-03T14:35:45.767" v="3356" actId="164"/>
          <ac:spMkLst>
            <pc:docMk/>
            <pc:sldMk cId="2506909293" sldId="286"/>
            <ac:spMk id="10" creationId="{B50EA9D7-E8F9-4974-A609-027A5737AEF7}"/>
          </ac:spMkLst>
        </pc:spChg>
        <pc:spChg chg="add mod">
          <ac:chgData name="David Stevens" userId="73fe415a-d21a-4898-bfab-0e75d37181d7" providerId="ADAL" clId="{FDF1147B-6426-4869-86DA-B776762969DE}" dt="2019-06-03T10:31:35.516" v="2754" actId="164"/>
          <ac:spMkLst>
            <pc:docMk/>
            <pc:sldMk cId="2506909293" sldId="286"/>
            <ac:spMk id="11" creationId="{BA0CD382-6672-454A-A6B2-713CD6B790DE}"/>
          </ac:spMkLst>
        </pc:spChg>
        <pc:spChg chg="add mod">
          <ac:chgData name="David Stevens" userId="73fe415a-d21a-4898-bfab-0e75d37181d7" providerId="ADAL" clId="{FDF1147B-6426-4869-86DA-B776762969DE}" dt="2019-06-03T10:31:35.516" v="2754" actId="164"/>
          <ac:spMkLst>
            <pc:docMk/>
            <pc:sldMk cId="2506909293" sldId="286"/>
            <ac:spMk id="12" creationId="{E49F0508-6DC6-4054-A535-959505E79D19}"/>
          </ac:spMkLst>
        </pc:spChg>
        <pc:spChg chg="add mod">
          <ac:chgData name="David Stevens" userId="73fe415a-d21a-4898-bfab-0e75d37181d7" providerId="ADAL" clId="{FDF1147B-6426-4869-86DA-B776762969DE}" dt="2019-06-03T10:31:35.516" v="2754" actId="164"/>
          <ac:spMkLst>
            <pc:docMk/>
            <pc:sldMk cId="2506909293" sldId="286"/>
            <ac:spMk id="13" creationId="{C53FDD3F-5E09-4A5C-8631-9E11DDC1F328}"/>
          </ac:spMkLst>
        </pc:spChg>
        <pc:spChg chg="add mod">
          <ac:chgData name="David Stevens" userId="73fe415a-d21a-4898-bfab-0e75d37181d7" providerId="ADAL" clId="{FDF1147B-6426-4869-86DA-B776762969DE}" dt="2019-06-03T10:31:34.148" v="2753" actId="164"/>
          <ac:spMkLst>
            <pc:docMk/>
            <pc:sldMk cId="2506909293" sldId="286"/>
            <ac:spMk id="14" creationId="{7D3E1430-084F-4941-AE5E-56AF8557B4E2}"/>
          </ac:spMkLst>
        </pc:spChg>
        <pc:spChg chg="add mod">
          <ac:chgData name="David Stevens" userId="73fe415a-d21a-4898-bfab-0e75d37181d7" providerId="ADAL" clId="{FDF1147B-6426-4869-86DA-B776762969DE}" dt="2019-06-03T10:31:34.148" v="2753" actId="164"/>
          <ac:spMkLst>
            <pc:docMk/>
            <pc:sldMk cId="2506909293" sldId="286"/>
            <ac:spMk id="15" creationId="{D878BCD8-E7D9-4CDC-9DD9-68A0292C9D4C}"/>
          </ac:spMkLst>
        </pc:spChg>
        <pc:spChg chg="add mod">
          <ac:chgData name="David Stevens" userId="73fe415a-d21a-4898-bfab-0e75d37181d7" providerId="ADAL" clId="{FDF1147B-6426-4869-86DA-B776762969DE}" dt="2019-06-03T10:29:19.069" v="2727" actId="164"/>
          <ac:spMkLst>
            <pc:docMk/>
            <pc:sldMk cId="2506909293" sldId="286"/>
            <ac:spMk id="16" creationId="{B94D6903-B1BA-4A8C-AFF7-4491F5ED98E0}"/>
          </ac:spMkLst>
        </pc:spChg>
        <pc:spChg chg="add 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17" creationId="{DECE96DE-6A5D-449F-8037-49EDF1BC3FD3}"/>
          </ac:spMkLst>
        </pc:spChg>
        <pc:spChg chg="add 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18" creationId="{712DE024-77A8-4022-BDDF-3E3A58A51E1E}"/>
          </ac:spMkLst>
        </pc:spChg>
        <pc:spChg chg="add 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19" creationId="{A81BC637-D4A9-4148-B5CA-7163C9DB64F4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23" creationId="{F9830851-CEB4-46CF-B53C-E08418E8B1A9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24" creationId="{AF70B395-AC8C-4EF6-B51C-9051FDABC06E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26" creationId="{72FC02F8-8AD1-48C0-9CB9-C60A54284AB3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27" creationId="{24E5C072-5A48-45D4-847F-1DBD6DA23682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29" creationId="{91148730-0501-4292-A228-501D7C9AF46B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30" creationId="{D3079F0B-143B-4DB5-B5CF-E10B3F7E7065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32" creationId="{AE17CCD3-B9A3-446B-BF37-777DF3885C95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33" creationId="{3FBA13C0-24E9-46AD-91FB-A7117CF5494D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35" creationId="{8DAFB1BF-8228-41FE-B02E-0BB73E0A3BCA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36" creationId="{FD1EB644-383E-40A6-BBD5-75514B5C301B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38" creationId="{8F58CBEF-A833-425A-8D11-4700DD18D10E}"/>
          </ac:spMkLst>
        </pc:spChg>
        <pc:spChg chg="mod topLvl">
          <ac:chgData name="David Stevens" userId="73fe415a-d21a-4898-bfab-0e75d37181d7" providerId="ADAL" clId="{FDF1147B-6426-4869-86DA-B776762969DE}" dt="2019-06-03T10:32:29.830" v="2768" actId="165"/>
          <ac:spMkLst>
            <pc:docMk/>
            <pc:sldMk cId="2506909293" sldId="286"/>
            <ac:spMk id="39" creationId="{E6FC5903-52C0-443B-AB0F-C594C02592F5}"/>
          </ac:spMkLst>
        </pc:spChg>
        <pc:spChg chg="mod">
          <ac:chgData name="David Stevens" userId="73fe415a-d21a-4898-bfab-0e75d37181d7" providerId="ADAL" clId="{FDF1147B-6426-4869-86DA-B776762969DE}" dt="2019-06-03T10:32:46.559" v="2774" actId="207"/>
          <ac:spMkLst>
            <pc:docMk/>
            <pc:sldMk cId="2506909293" sldId="286"/>
            <ac:spMk id="64" creationId="{0DA5A61B-EC6D-4330-B88E-20A5CBBA2FBD}"/>
          </ac:spMkLst>
        </pc:spChg>
        <pc:spChg chg="add del mod topLvl">
          <ac:chgData name="David Stevens" userId="73fe415a-d21a-4898-bfab-0e75d37181d7" providerId="ADAL" clId="{FDF1147B-6426-4869-86DA-B776762969DE}" dt="2019-06-04T06:49:40.263" v="3896" actId="478"/>
          <ac:spMkLst>
            <pc:docMk/>
            <pc:sldMk cId="2506909293" sldId="286"/>
            <ac:spMk id="76" creationId="{86430BCB-24A9-47F2-A415-139D920B7743}"/>
          </ac:spMkLst>
        </pc:spChg>
        <pc:spChg chg="add del mod topLvl">
          <ac:chgData name="David Stevens" userId="73fe415a-d21a-4898-bfab-0e75d37181d7" providerId="ADAL" clId="{FDF1147B-6426-4869-86DA-B776762969DE}" dt="2019-06-04T06:49:32.047" v="3888" actId="478"/>
          <ac:spMkLst>
            <pc:docMk/>
            <pc:sldMk cId="2506909293" sldId="286"/>
            <ac:spMk id="77" creationId="{47230358-1FAC-4369-8F7D-F152A89212ED}"/>
          </ac:spMkLst>
        </pc:spChg>
        <pc:spChg chg="add mod topLvl">
          <ac:chgData name="David Stevens" userId="73fe415a-d21a-4898-bfab-0e75d37181d7" providerId="ADAL" clId="{FDF1147B-6426-4869-86DA-B776762969DE}" dt="2019-06-03T14:45:07.671" v="3487" actId="164"/>
          <ac:spMkLst>
            <pc:docMk/>
            <pc:sldMk cId="2506909293" sldId="286"/>
            <ac:spMk id="78" creationId="{F8F1C3BF-5250-4167-9EC8-7F74DD4D012E}"/>
          </ac:spMkLst>
        </pc:spChg>
        <pc:spChg chg="del">
          <ac:chgData name="David Stevens" userId="73fe415a-d21a-4898-bfab-0e75d37181d7" providerId="ADAL" clId="{FDF1147B-6426-4869-86DA-B776762969DE}" dt="2019-06-03T10:37:07.468" v="2839" actId="478"/>
          <ac:spMkLst>
            <pc:docMk/>
            <pc:sldMk cId="2506909293" sldId="286"/>
            <ac:spMk id="89" creationId="{D64EFA30-960D-419A-AEA1-533B22B9AC4B}"/>
          </ac:spMkLst>
        </pc:spChg>
        <pc:spChg chg="del mod topLvl">
          <ac:chgData name="David Stevens" userId="73fe415a-d21a-4898-bfab-0e75d37181d7" providerId="ADAL" clId="{FDF1147B-6426-4869-86DA-B776762969DE}" dt="2019-06-03T10:37:20.548" v="2841" actId="478"/>
          <ac:spMkLst>
            <pc:docMk/>
            <pc:sldMk cId="2506909293" sldId="286"/>
            <ac:spMk id="90" creationId="{45EE8830-2BED-4C11-9F3C-BD04D27839D3}"/>
          </ac:spMkLst>
        </pc:spChg>
        <pc:spChg chg="del">
          <ac:chgData name="David Stevens" userId="73fe415a-d21a-4898-bfab-0e75d37181d7" providerId="ADAL" clId="{FDF1147B-6426-4869-86DA-B776762969DE}" dt="2019-06-03T10:36:58.092" v="2836" actId="478"/>
          <ac:spMkLst>
            <pc:docMk/>
            <pc:sldMk cId="2506909293" sldId="286"/>
            <ac:spMk id="91" creationId="{5A50D3F6-65E0-4A44-ACEF-F6C63D9264B1}"/>
          </ac:spMkLst>
        </pc:spChg>
        <pc:spChg chg="del">
          <ac:chgData name="David Stevens" userId="73fe415a-d21a-4898-bfab-0e75d37181d7" providerId="ADAL" clId="{FDF1147B-6426-4869-86DA-B776762969DE}" dt="2019-06-03T10:37:00.028" v="2837" actId="478"/>
          <ac:spMkLst>
            <pc:docMk/>
            <pc:sldMk cId="2506909293" sldId="286"/>
            <ac:spMk id="92" creationId="{EB2014B3-DB30-4D90-84AE-2FC770F56EEF}"/>
          </ac:spMkLst>
        </pc:spChg>
        <pc:spChg chg="del">
          <ac:chgData name="David Stevens" userId="73fe415a-d21a-4898-bfab-0e75d37181d7" providerId="ADAL" clId="{FDF1147B-6426-4869-86DA-B776762969DE}" dt="2019-06-03T10:36:56.837" v="2835" actId="478"/>
          <ac:spMkLst>
            <pc:docMk/>
            <pc:sldMk cId="2506909293" sldId="286"/>
            <ac:spMk id="95" creationId="{D0615AE5-2258-4FA4-876E-2599EC395A2C}"/>
          </ac:spMkLst>
        </pc:spChg>
        <pc:spChg chg="del">
          <ac:chgData name="David Stevens" userId="73fe415a-d21a-4898-bfab-0e75d37181d7" providerId="ADAL" clId="{FDF1147B-6426-4869-86DA-B776762969DE}" dt="2019-06-03T10:37:04.388" v="2838" actId="478"/>
          <ac:spMkLst>
            <pc:docMk/>
            <pc:sldMk cId="2506909293" sldId="286"/>
            <ac:spMk id="96" creationId="{6B1E44E4-7FAD-4C7B-88B0-E28EFD267542}"/>
          </ac:spMkLst>
        </pc:spChg>
        <pc:spChg chg="del">
          <ac:chgData name="David Stevens" userId="73fe415a-d21a-4898-bfab-0e75d37181d7" providerId="ADAL" clId="{FDF1147B-6426-4869-86DA-B776762969DE}" dt="2019-06-03T14:38:16.199" v="3388" actId="478"/>
          <ac:spMkLst>
            <pc:docMk/>
            <pc:sldMk cId="2506909293" sldId="286"/>
            <ac:spMk id="97" creationId="{225490CE-181F-4B26-BF67-5D14B6099532}"/>
          </ac:spMkLst>
        </pc:spChg>
        <pc:spChg chg="del">
          <ac:chgData name="David Stevens" userId="73fe415a-d21a-4898-bfab-0e75d37181d7" providerId="ADAL" clId="{FDF1147B-6426-4869-86DA-B776762969DE}" dt="2019-06-03T14:38:18.927" v="3389" actId="478"/>
          <ac:spMkLst>
            <pc:docMk/>
            <pc:sldMk cId="2506909293" sldId="286"/>
            <ac:spMk id="98" creationId="{FA6D448F-A542-491F-9CB0-3A257FD84024}"/>
          </ac:spMkLst>
        </pc:spChg>
        <pc:spChg chg="mod">
          <ac:chgData name="David Stevens" userId="73fe415a-d21a-4898-bfab-0e75d37181d7" providerId="ADAL" clId="{FDF1147B-6426-4869-86DA-B776762969DE}" dt="2019-06-03T14:39:39.687" v="3415" actId="12789"/>
          <ac:spMkLst>
            <pc:docMk/>
            <pc:sldMk cId="2506909293" sldId="286"/>
            <ac:spMk id="112" creationId="{160BB8B8-232F-484D-B29B-58CE62DECE06}"/>
          </ac:spMkLst>
        </pc:spChg>
        <pc:spChg chg="add mod topLvl">
          <ac:chgData name="David Stevens" userId="73fe415a-d21a-4898-bfab-0e75d37181d7" providerId="ADAL" clId="{FDF1147B-6426-4869-86DA-B776762969DE}" dt="2019-06-03T14:45:07.671" v="3487" actId="164"/>
          <ac:spMkLst>
            <pc:docMk/>
            <pc:sldMk cId="2506909293" sldId="286"/>
            <ac:spMk id="114" creationId="{461F230F-018F-4C0C-AFA4-84E72E929ED1}"/>
          </ac:spMkLst>
        </pc:spChg>
        <pc:spChg chg="add mod topLvl">
          <ac:chgData name="David Stevens" userId="73fe415a-d21a-4898-bfab-0e75d37181d7" providerId="ADAL" clId="{FDF1147B-6426-4869-86DA-B776762969DE}" dt="2019-06-03T14:45:07.671" v="3487" actId="164"/>
          <ac:spMkLst>
            <pc:docMk/>
            <pc:sldMk cId="2506909293" sldId="286"/>
            <ac:spMk id="115" creationId="{1FD29EEA-50AE-46F4-A63D-D734D358B6E2}"/>
          </ac:spMkLst>
        </pc:spChg>
        <pc:spChg chg="add del mod topLvl">
          <ac:chgData name="David Stevens" userId="73fe415a-d21a-4898-bfab-0e75d37181d7" providerId="ADAL" clId="{FDF1147B-6426-4869-86DA-B776762969DE}" dt="2019-06-04T06:50:03.927" v="3904" actId="478"/>
          <ac:spMkLst>
            <pc:docMk/>
            <pc:sldMk cId="2506909293" sldId="286"/>
            <ac:spMk id="116" creationId="{60113A58-3014-47A8-8859-96BCFD24DB75}"/>
          </ac:spMkLst>
        </pc:spChg>
        <pc:spChg chg="mod">
          <ac:chgData name="David Stevens" userId="73fe415a-d21a-4898-bfab-0e75d37181d7" providerId="ADAL" clId="{FDF1147B-6426-4869-86DA-B776762969DE}" dt="2019-06-03T14:31:57.754" v="3287" actId="207"/>
          <ac:spMkLst>
            <pc:docMk/>
            <pc:sldMk cId="2506909293" sldId="286"/>
            <ac:spMk id="118" creationId="{C581AB85-3779-4842-8274-9ABB308750A5}"/>
          </ac:spMkLst>
        </pc:spChg>
        <pc:spChg chg="del">
          <ac:chgData name="David Stevens" userId="73fe415a-d21a-4898-bfab-0e75d37181d7" providerId="ADAL" clId="{FDF1147B-6426-4869-86DA-B776762969DE}" dt="2019-06-03T14:48:26.951" v="3540" actId="478"/>
          <ac:spMkLst>
            <pc:docMk/>
            <pc:sldMk cId="2506909293" sldId="286"/>
            <ac:spMk id="127" creationId="{FB28BB11-43FA-4856-A36E-B8262652EF75}"/>
          </ac:spMkLst>
        </pc:spChg>
        <pc:spChg chg="del mod topLvl">
          <ac:chgData name="David Stevens" userId="73fe415a-d21a-4898-bfab-0e75d37181d7" providerId="ADAL" clId="{FDF1147B-6426-4869-86DA-B776762969DE}" dt="2019-06-03T14:48:45.415" v="3544" actId="478"/>
          <ac:spMkLst>
            <pc:docMk/>
            <pc:sldMk cId="2506909293" sldId="286"/>
            <ac:spMk id="128" creationId="{0FD67A53-E3E4-4559-938A-8FD878E93284}"/>
          </ac:spMkLst>
        </pc:spChg>
        <pc:spChg chg="del">
          <ac:chgData name="David Stevens" userId="73fe415a-d21a-4898-bfab-0e75d37181d7" providerId="ADAL" clId="{FDF1147B-6426-4869-86DA-B776762969DE}" dt="2019-06-03T14:48:25.552" v="3539" actId="478"/>
          <ac:spMkLst>
            <pc:docMk/>
            <pc:sldMk cId="2506909293" sldId="286"/>
            <ac:spMk id="130" creationId="{D35348BC-C610-49B4-A07B-2CB1C42044F7}"/>
          </ac:spMkLst>
        </pc:spChg>
        <pc:spChg chg="del mod topLvl">
          <ac:chgData name="David Stevens" userId="73fe415a-d21a-4898-bfab-0e75d37181d7" providerId="ADAL" clId="{FDF1147B-6426-4869-86DA-B776762969DE}" dt="2019-06-03T14:48:45.415" v="3544" actId="478"/>
          <ac:spMkLst>
            <pc:docMk/>
            <pc:sldMk cId="2506909293" sldId="286"/>
            <ac:spMk id="131" creationId="{D4419059-F282-4A00-B566-9AE125684C91}"/>
          </ac:spMkLst>
        </pc:spChg>
        <pc:spChg chg="add mod ord topLvl">
          <ac:chgData name="David Stevens" userId="73fe415a-d21a-4898-bfab-0e75d37181d7" providerId="ADAL" clId="{FDF1147B-6426-4869-86DA-B776762969DE}" dt="2019-06-04T07:01:36.717" v="4378" actId="164"/>
          <ac:spMkLst>
            <pc:docMk/>
            <pc:sldMk cId="2506909293" sldId="286"/>
            <ac:spMk id="135" creationId="{E40CE395-7546-46FD-83EB-F1330D0277A2}"/>
          </ac:spMkLst>
        </pc:spChg>
        <pc:spChg chg="mod">
          <ac:chgData name="David Stevens" userId="73fe415a-d21a-4898-bfab-0e75d37181d7" providerId="ADAL" clId="{FDF1147B-6426-4869-86DA-B776762969DE}" dt="2019-06-03T14:43:22.697" v="3438" actId="207"/>
          <ac:spMkLst>
            <pc:docMk/>
            <pc:sldMk cId="2506909293" sldId="286"/>
            <ac:spMk id="137" creationId="{01171884-8B0A-4529-AC8F-1B370F96962C}"/>
          </ac:spMkLst>
        </pc:spChg>
        <pc:spChg chg="mod">
          <ac:chgData name="David Stevens" userId="73fe415a-d21a-4898-bfab-0e75d37181d7" providerId="ADAL" clId="{FDF1147B-6426-4869-86DA-B776762969DE}" dt="2019-06-03T14:43:25.127" v="3439" actId="207"/>
          <ac:spMkLst>
            <pc:docMk/>
            <pc:sldMk cId="2506909293" sldId="286"/>
            <ac:spMk id="140" creationId="{75F5CAFC-F4A6-4672-A0C5-B9EB740075ED}"/>
          </ac:spMkLst>
        </pc:spChg>
        <pc:spChg chg="mod">
          <ac:chgData name="David Stevens" userId="73fe415a-d21a-4898-bfab-0e75d37181d7" providerId="ADAL" clId="{FDF1147B-6426-4869-86DA-B776762969DE}" dt="2019-06-03T14:35:16.871" v="3352" actId="20577"/>
          <ac:spMkLst>
            <pc:docMk/>
            <pc:sldMk cId="2506909293" sldId="286"/>
            <ac:spMk id="149" creationId="{831B91F7-940B-4E1E-A575-809C8FF400DD}"/>
          </ac:spMkLst>
        </pc:spChg>
        <pc:spChg chg="del mod topLvl">
          <ac:chgData name="David Stevens" userId="73fe415a-d21a-4898-bfab-0e75d37181d7" providerId="ADAL" clId="{FDF1147B-6426-4869-86DA-B776762969DE}" dt="2019-06-03T14:37:31.344" v="3369" actId="478"/>
          <ac:spMkLst>
            <pc:docMk/>
            <pc:sldMk cId="2506909293" sldId="286"/>
            <ac:spMk id="170" creationId="{093FF0A2-F62E-446C-B83D-A6EDDB39D805}"/>
          </ac:spMkLst>
        </pc:spChg>
        <pc:spChg chg="del mod topLvl">
          <ac:chgData name="David Stevens" userId="73fe415a-d21a-4898-bfab-0e75d37181d7" providerId="ADAL" clId="{FDF1147B-6426-4869-86DA-B776762969DE}" dt="2019-06-04T06:49:32.911" v="3889" actId="478"/>
          <ac:spMkLst>
            <pc:docMk/>
            <pc:sldMk cId="2506909293" sldId="286"/>
            <ac:spMk id="193" creationId="{F087EF43-80FA-42F7-BBF8-E37637638F02}"/>
          </ac:spMkLst>
        </pc:spChg>
        <pc:spChg chg="add mod ord topLvl">
          <ac:chgData name="David Stevens" userId="73fe415a-d21a-4898-bfab-0e75d37181d7" providerId="ADAL" clId="{FDF1147B-6426-4869-86DA-B776762969DE}" dt="2019-06-04T06:53:46.086" v="3955" actId="164"/>
          <ac:spMkLst>
            <pc:docMk/>
            <pc:sldMk cId="2506909293" sldId="286"/>
            <ac:spMk id="219" creationId="{741F7438-432B-4821-9378-8870D148D854}"/>
          </ac:spMkLst>
        </pc:spChg>
        <pc:spChg chg="add de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242" creationId="{F790D964-B5C8-4889-86BF-9B6222EBFA69}"/>
          </ac:spMkLst>
        </pc:spChg>
        <pc:spChg chg="add del mod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243" creationId="{42E7E3A1-57AE-431B-8A02-D114C6962575}"/>
          </ac:spMkLst>
        </pc:spChg>
        <pc:spChg chg="add del mod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244" creationId="{A73B6516-4773-4130-B958-D40F982F09E4}"/>
          </ac:spMkLst>
        </pc:spChg>
        <pc:spChg chg="add de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245" creationId="{0DCCD62E-0B9C-4B9C-B5F0-681BFEED6AF1}"/>
          </ac:spMkLst>
        </pc:spChg>
        <pc:spChg chg="add del mod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246" creationId="{53FE39E5-5E3C-4AC1-A91F-682BF7C59F02}"/>
          </ac:spMkLst>
        </pc:spChg>
        <pc:spChg chg="add del mod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247" creationId="{9B89B59A-0F72-4970-BE5C-52EFFDB2301A}"/>
          </ac:spMkLst>
        </pc:spChg>
        <pc:spChg chg="add mod">
          <ac:chgData name="David Stevens" userId="73fe415a-d21a-4898-bfab-0e75d37181d7" providerId="ADAL" clId="{FDF1147B-6426-4869-86DA-B776762969DE}" dt="2019-06-04T06:53:46.086" v="3955" actId="164"/>
          <ac:spMkLst>
            <pc:docMk/>
            <pc:sldMk cId="2506909293" sldId="286"/>
            <ac:spMk id="248" creationId="{533B0AFB-B14C-466C-9EF2-9F84A4BD480E}"/>
          </ac:spMkLst>
        </pc:spChg>
        <pc:spChg chg="add del ord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249" creationId="{BEB794C7-A1F6-4A84-A0AE-D32DCECB376C}"/>
          </ac:spMkLst>
        </pc:spChg>
        <pc:spChg chg="add mod ord">
          <ac:chgData name="David Stevens" userId="73fe415a-d21a-4898-bfab-0e75d37181d7" providerId="ADAL" clId="{FDF1147B-6426-4869-86DA-B776762969DE}" dt="2019-06-04T07:01:36.717" v="4378" actId="164"/>
          <ac:spMkLst>
            <pc:docMk/>
            <pc:sldMk cId="2506909293" sldId="286"/>
            <ac:spMk id="250" creationId="{F629CA06-D823-45F8-A21F-2C7677ECC389}"/>
          </ac:spMkLst>
        </pc:spChg>
        <pc:spChg chg="add del mod">
          <ac:chgData name="David Stevens" userId="73fe415a-d21a-4898-bfab-0e75d37181d7" providerId="ADAL" clId="{FDF1147B-6426-4869-86DA-B776762969DE}" dt="2019-06-03T14:44:49.480" v="3476" actId="478"/>
          <ac:spMkLst>
            <pc:docMk/>
            <pc:sldMk cId="2506909293" sldId="286"/>
            <ac:spMk id="255" creationId="{CE6C5316-5592-4982-A9B2-6187504D21CD}"/>
          </ac:spMkLst>
        </pc:spChg>
        <pc:spChg chg="add del mod topLvl">
          <ac:chgData name="David Stevens" userId="73fe415a-d21a-4898-bfab-0e75d37181d7" providerId="ADAL" clId="{FDF1147B-6426-4869-86DA-B776762969DE}" dt="2019-06-04T06:49:33.719" v="3890" actId="478"/>
          <ac:spMkLst>
            <pc:docMk/>
            <pc:sldMk cId="2506909293" sldId="286"/>
            <ac:spMk id="256" creationId="{2F6CB2C3-EF13-4213-9780-0DDA90E89D11}"/>
          </ac:spMkLst>
        </pc:spChg>
        <pc:spChg chg="add del mod topLvl">
          <ac:chgData name="David Stevens" userId="73fe415a-d21a-4898-bfab-0e75d37181d7" providerId="ADAL" clId="{FDF1147B-6426-4869-86DA-B776762969DE}" dt="2019-06-04T06:49:55.111" v="3900" actId="478"/>
          <ac:spMkLst>
            <pc:docMk/>
            <pc:sldMk cId="2506909293" sldId="286"/>
            <ac:spMk id="279" creationId="{9F707578-3838-461A-BEA3-CC1CCED6C1F9}"/>
          </ac:spMkLst>
        </pc:spChg>
        <pc:spChg chg="add del mod topLvl">
          <ac:chgData name="David Stevens" userId="73fe415a-d21a-4898-bfab-0e75d37181d7" providerId="ADAL" clId="{FDF1147B-6426-4869-86DA-B776762969DE}" dt="2019-06-03T14:47:20.456" v="3524" actId="478"/>
          <ac:spMkLst>
            <pc:docMk/>
            <pc:sldMk cId="2506909293" sldId="286"/>
            <ac:spMk id="282" creationId="{71CBFE47-C18D-4DE8-93BC-DB462EC638D0}"/>
          </ac:spMkLst>
        </pc:spChg>
        <pc:spChg chg="add del mod topLvl">
          <ac:chgData name="David Stevens" userId="73fe415a-d21a-4898-bfab-0e75d37181d7" providerId="ADAL" clId="{FDF1147B-6426-4869-86DA-B776762969DE}" dt="2019-06-03T14:47:20.456" v="3524" actId="478"/>
          <ac:spMkLst>
            <pc:docMk/>
            <pc:sldMk cId="2506909293" sldId="286"/>
            <ac:spMk id="283" creationId="{52D8C65F-8F8C-459F-B417-A7D922E7C19E}"/>
          </ac:spMkLst>
        </pc:spChg>
        <pc:spChg chg="mod topLvl">
          <ac:chgData name="David Stevens" userId="73fe415a-d21a-4898-bfab-0e75d37181d7" providerId="ADAL" clId="{FDF1147B-6426-4869-86DA-B776762969DE}" dt="2019-06-04T07:01:36.717" v="4378" actId="164"/>
          <ac:spMkLst>
            <pc:docMk/>
            <pc:sldMk cId="2506909293" sldId="286"/>
            <ac:spMk id="309" creationId="{E0D7ED23-DD98-47B1-9545-C92DBA69B627}"/>
          </ac:spMkLst>
        </pc:spChg>
        <pc:spChg chg="mod topLvl">
          <ac:chgData name="David Stevens" userId="73fe415a-d21a-4898-bfab-0e75d37181d7" providerId="ADAL" clId="{FDF1147B-6426-4869-86DA-B776762969DE}" dt="2019-06-04T07:01:36.717" v="4378" actId="164"/>
          <ac:spMkLst>
            <pc:docMk/>
            <pc:sldMk cId="2506909293" sldId="286"/>
            <ac:spMk id="310" creationId="{385423E6-D19E-407D-B131-5C004C391205}"/>
          </ac:spMkLst>
        </pc:spChg>
        <pc:spChg chg="mod topLvl">
          <ac:chgData name="David Stevens" userId="73fe415a-d21a-4898-bfab-0e75d37181d7" providerId="ADAL" clId="{FDF1147B-6426-4869-86DA-B776762969DE}" dt="2019-06-04T07:01:36.717" v="4378" actId="164"/>
          <ac:spMkLst>
            <pc:docMk/>
            <pc:sldMk cId="2506909293" sldId="286"/>
            <ac:spMk id="311" creationId="{E456EAC1-C132-4F74-BD34-1E7E586FC835}"/>
          </ac:spMkLst>
        </pc:spChg>
        <pc:spChg chg="mod topLvl">
          <ac:chgData name="David Stevens" userId="73fe415a-d21a-4898-bfab-0e75d37181d7" providerId="ADAL" clId="{FDF1147B-6426-4869-86DA-B776762969DE}" dt="2019-06-04T07:01:36.717" v="4378" actId="164"/>
          <ac:spMkLst>
            <pc:docMk/>
            <pc:sldMk cId="2506909293" sldId="286"/>
            <ac:spMk id="312" creationId="{391D5B03-9CD3-4AC0-BEBB-D5A656596AA9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43" creationId="{985475DB-988F-4163-A317-6D8538036F8A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44" creationId="{1C7430A2-88AA-4539-9ECF-E567580ECAE0}"/>
          </ac:spMkLst>
        </pc:spChg>
        <pc:spChg chg="del">
          <ac:chgData name="David Stevens" userId="73fe415a-d21a-4898-bfab-0e75d37181d7" providerId="ADAL" clId="{FDF1147B-6426-4869-86DA-B776762969DE}" dt="2019-06-03T14:48:15.047" v="3537" actId="478"/>
          <ac:spMkLst>
            <pc:docMk/>
            <pc:sldMk cId="2506909293" sldId="286"/>
            <ac:spMk id="345" creationId="{806F3044-66BE-4473-BCA1-FE634CC77F93}"/>
          </ac:spMkLst>
        </pc:spChg>
        <pc:spChg chg="del mod topLvl">
          <ac:chgData name="David Stevens" userId="73fe415a-d21a-4898-bfab-0e75d37181d7" providerId="ADAL" clId="{FDF1147B-6426-4869-86DA-B776762969DE}" dt="2019-06-03T14:49:17.567" v="3554" actId="478"/>
          <ac:spMkLst>
            <pc:docMk/>
            <pc:sldMk cId="2506909293" sldId="286"/>
            <ac:spMk id="346" creationId="{25C159CD-E055-44E5-8C44-AF8EBA97943C}"/>
          </ac:spMkLst>
        </pc:spChg>
        <pc:spChg chg="del">
          <ac:chgData name="David Stevens" userId="73fe415a-d21a-4898-bfab-0e75d37181d7" providerId="ADAL" clId="{FDF1147B-6426-4869-86DA-B776762969DE}" dt="2019-06-03T14:48:19.408" v="3538" actId="478"/>
          <ac:spMkLst>
            <pc:docMk/>
            <pc:sldMk cId="2506909293" sldId="286"/>
            <ac:spMk id="347" creationId="{5FAC7797-8D66-4445-B264-DF7E297F3AF2}"/>
          </ac:spMkLst>
        </pc:spChg>
        <pc:spChg chg="del mod topLvl">
          <ac:chgData name="David Stevens" userId="73fe415a-d21a-4898-bfab-0e75d37181d7" providerId="ADAL" clId="{FDF1147B-6426-4869-86DA-B776762969DE}" dt="2019-06-03T14:49:12.470" v="3550" actId="478"/>
          <ac:spMkLst>
            <pc:docMk/>
            <pc:sldMk cId="2506909293" sldId="286"/>
            <ac:spMk id="348" creationId="{DC557310-781C-41A0-B77D-4A6308A537FF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49" creationId="{77407A08-0185-4A46-B87D-A0A89E4649B3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50" creationId="{58559649-3329-4D08-8B8F-DFF26DF28428}"/>
          </ac:spMkLst>
        </pc:spChg>
        <pc:spChg chg="del">
          <ac:chgData name="David Stevens" userId="73fe415a-d21a-4898-bfab-0e75d37181d7" providerId="ADAL" clId="{FDF1147B-6426-4869-86DA-B776762969DE}" dt="2019-06-03T14:48:13.127" v="3536" actId="478"/>
          <ac:spMkLst>
            <pc:docMk/>
            <pc:sldMk cId="2506909293" sldId="286"/>
            <ac:spMk id="351" creationId="{266B7F86-B59E-4F98-B003-90B22274F567}"/>
          </ac:spMkLst>
        </pc:spChg>
        <pc:spChg chg="del mod topLvl">
          <ac:chgData name="David Stevens" userId="73fe415a-d21a-4898-bfab-0e75d37181d7" providerId="ADAL" clId="{FDF1147B-6426-4869-86DA-B776762969DE}" dt="2019-06-03T14:49:15.915" v="3553" actId="478"/>
          <ac:spMkLst>
            <pc:docMk/>
            <pc:sldMk cId="2506909293" sldId="286"/>
            <ac:spMk id="352" creationId="{F7DFBF8A-9A25-4758-93F5-CBABC154586A}"/>
          </ac:spMkLst>
        </pc:spChg>
        <pc:spChg chg="del">
          <ac:chgData name="David Stevens" userId="73fe415a-d21a-4898-bfab-0e75d37181d7" providerId="ADAL" clId="{FDF1147B-6426-4869-86DA-B776762969DE}" dt="2019-06-03T14:48:11.007" v="3535" actId="478"/>
          <ac:spMkLst>
            <pc:docMk/>
            <pc:sldMk cId="2506909293" sldId="286"/>
            <ac:spMk id="353" creationId="{BCDEE087-8AA0-431E-9B73-17B039744AB5}"/>
          </ac:spMkLst>
        </pc:spChg>
        <pc:spChg chg="del mod topLvl">
          <ac:chgData name="David Stevens" userId="73fe415a-d21a-4898-bfab-0e75d37181d7" providerId="ADAL" clId="{FDF1147B-6426-4869-86DA-B776762969DE}" dt="2019-06-03T14:49:12.470" v="3550" actId="478"/>
          <ac:spMkLst>
            <pc:docMk/>
            <pc:sldMk cId="2506909293" sldId="286"/>
            <ac:spMk id="354" creationId="{A06F4B0F-0A3A-41FB-B841-B2961212DB7B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55" creationId="{BAD58C37-45B4-416F-B948-5B7CF77E0860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56" creationId="{E24F0AC5-2197-4751-8249-8161B1F3088A}"/>
          </ac:spMkLst>
        </pc:spChg>
        <pc:spChg chg="del mod topLvl">
          <ac:chgData name="David Stevens" userId="73fe415a-d21a-4898-bfab-0e75d37181d7" providerId="ADAL" clId="{FDF1147B-6426-4869-86DA-B776762969DE}" dt="2019-06-04T06:49:38.471" v="3895" actId="478"/>
          <ac:spMkLst>
            <pc:docMk/>
            <pc:sldMk cId="2506909293" sldId="286"/>
            <ac:spMk id="359" creationId="{34D15681-6C24-41CE-965F-5E16DF1B585D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64" creationId="{D55F7162-673C-4EC9-B599-9AF9E1B204CE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65" creationId="{ED2AD8A9-8221-472E-A2C2-3AA89540CAF7}"/>
          </ac:spMkLst>
        </pc:spChg>
        <pc:spChg chg="del">
          <ac:chgData name="David Stevens" userId="73fe415a-d21a-4898-bfab-0e75d37181d7" providerId="ADAL" clId="{FDF1147B-6426-4869-86DA-B776762969DE}" dt="2019-06-03T14:49:24.991" v="3556" actId="478"/>
          <ac:spMkLst>
            <pc:docMk/>
            <pc:sldMk cId="2506909293" sldId="286"/>
            <ac:spMk id="366" creationId="{47EDC30F-C8FA-4DDE-B481-15C0B62EA01B}"/>
          </ac:spMkLst>
        </pc:spChg>
        <pc:spChg chg="del mod topLvl">
          <ac:chgData name="David Stevens" userId="73fe415a-d21a-4898-bfab-0e75d37181d7" providerId="ADAL" clId="{FDF1147B-6426-4869-86DA-B776762969DE}" dt="2019-06-03T14:49:38.663" v="3560" actId="478"/>
          <ac:spMkLst>
            <pc:docMk/>
            <pc:sldMk cId="2506909293" sldId="286"/>
            <ac:spMk id="367" creationId="{894A32A7-45A4-458A-8D46-531D64BFA5CE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68" creationId="{85C6CC4D-8BBE-4314-99E2-D3A7836A3277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69" creationId="{0EC4B68B-1022-44BB-857B-9F8876F716A4}"/>
          </ac:spMkLst>
        </pc:spChg>
        <pc:spChg chg="del">
          <ac:chgData name="David Stevens" userId="73fe415a-d21a-4898-bfab-0e75d37181d7" providerId="ADAL" clId="{FDF1147B-6426-4869-86DA-B776762969DE}" dt="2019-06-03T14:49:21.295" v="3555" actId="478"/>
          <ac:spMkLst>
            <pc:docMk/>
            <pc:sldMk cId="2506909293" sldId="286"/>
            <ac:spMk id="370" creationId="{2253DBF0-A490-490A-88AC-9735ECDC4798}"/>
          </ac:spMkLst>
        </pc:spChg>
        <pc:spChg chg="del mod topLvl">
          <ac:chgData name="David Stevens" userId="73fe415a-d21a-4898-bfab-0e75d37181d7" providerId="ADAL" clId="{FDF1147B-6426-4869-86DA-B776762969DE}" dt="2019-06-03T14:49:36.567" v="3559" actId="478"/>
          <ac:spMkLst>
            <pc:docMk/>
            <pc:sldMk cId="2506909293" sldId="286"/>
            <ac:spMk id="371" creationId="{D6F7709C-2D54-4D63-B08F-3961D2358633}"/>
          </ac:spMkLst>
        </pc:spChg>
        <pc:spChg chg="mod">
          <ac:chgData name="David Stevens" userId="73fe415a-d21a-4898-bfab-0e75d37181d7" providerId="ADAL" clId="{FDF1147B-6426-4869-86DA-B776762969DE}" dt="2019-06-04T06:55:16.215" v="3985" actId="1076"/>
          <ac:spMkLst>
            <pc:docMk/>
            <pc:sldMk cId="2506909293" sldId="286"/>
            <ac:spMk id="371" creationId="{FC57F748-2FE6-41B7-8736-03AAF9C49CFA}"/>
          </ac:spMkLst>
        </pc:spChg>
        <pc:spChg chg="add mod">
          <ac:chgData name="David Stevens" userId="73fe415a-d21a-4898-bfab-0e75d37181d7" providerId="ADAL" clId="{FDF1147B-6426-4869-86DA-B776762969DE}" dt="2019-06-04T07:28:59.441" v="5698" actId="1076"/>
          <ac:spMkLst>
            <pc:docMk/>
            <pc:sldMk cId="2506909293" sldId="286"/>
            <ac:spMk id="376" creationId="{6457E2BF-DD2F-456D-A937-FF3452E5F983}"/>
          </ac:spMkLst>
        </pc:spChg>
        <pc:spChg chg="del mod topLvl">
          <ac:chgData name="David Stevens" userId="73fe415a-d21a-4898-bfab-0e75d37181d7" providerId="ADAL" clId="{FDF1147B-6426-4869-86DA-B776762969DE}" dt="2019-06-04T06:49:37.119" v="3894" actId="478"/>
          <ac:spMkLst>
            <pc:docMk/>
            <pc:sldMk cId="2506909293" sldId="286"/>
            <ac:spMk id="378" creationId="{D7263376-F76B-4C1C-B4F6-3BD01B21572E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79" creationId="{BE72184C-8EE1-4795-950A-93FD0000E673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80" creationId="{3CE11BC2-9969-4F90-8DD8-DDBC872EA4D7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85" creationId="{3B32A64B-BAE1-4397-83D4-CFD586C6658D}"/>
          </ac:spMkLst>
        </pc:spChg>
        <pc:spChg chg="del mod topLvl">
          <ac:chgData name="David Stevens" userId="73fe415a-d21a-4898-bfab-0e75d37181d7" providerId="ADAL" clId="{FDF1147B-6426-4869-86DA-B776762969DE}" dt="2019-06-04T06:54:00.266" v="3957" actId="478"/>
          <ac:spMkLst>
            <pc:docMk/>
            <pc:sldMk cId="2506909293" sldId="286"/>
            <ac:spMk id="386" creationId="{D07A436A-F585-4730-93E2-E8759E60C29B}"/>
          </ac:spMkLst>
        </pc:spChg>
        <pc:spChg chg="del">
          <ac:chgData name="David Stevens" userId="73fe415a-d21a-4898-bfab-0e75d37181d7" providerId="ADAL" clId="{FDF1147B-6426-4869-86DA-B776762969DE}" dt="2019-06-03T14:47:55.927" v="3531" actId="478"/>
          <ac:spMkLst>
            <pc:docMk/>
            <pc:sldMk cId="2506909293" sldId="286"/>
            <ac:spMk id="387" creationId="{603E5A98-EE4D-4B4A-ADA1-E98EF1CC845C}"/>
          </ac:spMkLst>
        </pc:spChg>
        <pc:spChg chg="del mod topLvl">
          <ac:chgData name="David Stevens" userId="73fe415a-d21a-4898-bfab-0e75d37181d7" providerId="ADAL" clId="{FDF1147B-6426-4869-86DA-B776762969DE}" dt="2019-06-03T14:48:01.455" v="3533" actId="478"/>
          <ac:spMkLst>
            <pc:docMk/>
            <pc:sldMk cId="2506909293" sldId="286"/>
            <ac:spMk id="388" creationId="{27A4D962-8B5D-44B2-BE42-79A0A9588C36}"/>
          </ac:spMkLst>
        </pc:spChg>
        <pc:spChg chg="add del mod topLvl">
          <ac:chgData name="David Stevens" userId="73fe415a-d21a-4898-bfab-0e75d37181d7" providerId="ADAL" clId="{FDF1147B-6426-4869-86DA-B776762969DE}" dt="2019-06-04T06:49:35.751" v="3892" actId="478"/>
          <ac:spMkLst>
            <pc:docMk/>
            <pc:sldMk cId="2506909293" sldId="286"/>
            <ac:spMk id="436" creationId="{0C727F16-7135-49AF-82F6-569154E3DA5B}"/>
          </ac:spMkLst>
        </pc:spChg>
        <pc:spChg chg="add mod topLvl">
          <ac:chgData name="David Stevens" userId="73fe415a-d21a-4898-bfab-0e75d37181d7" providerId="ADAL" clId="{FDF1147B-6426-4869-86DA-B776762969DE}" dt="2019-06-04T07:01:36.717" v="4378" actId="164"/>
          <ac:spMkLst>
            <pc:docMk/>
            <pc:sldMk cId="2506909293" sldId="286"/>
            <ac:spMk id="437" creationId="{55EC1C82-F128-403E-A18D-68219C1EF6B3}"/>
          </ac:spMkLst>
        </pc:spChg>
        <pc:spChg chg="mod">
          <ac:chgData name="David Stevens" userId="73fe415a-d21a-4898-bfab-0e75d37181d7" providerId="ADAL" clId="{FDF1147B-6426-4869-86DA-B776762969DE}" dt="2019-06-04T07:23:28.266" v="5690" actId="14100"/>
          <ac:spMkLst>
            <pc:docMk/>
            <pc:sldMk cId="2506909293" sldId="286"/>
            <ac:spMk id="616" creationId="{E2597365-0705-4635-94EF-7AF55D4E6593}"/>
          </ac:spMkLst>
        </pc:spChg>
        <pc:spChg chg="add mod ord">
          <ac:chgData name="David Stevens" userId="73fe415a-d21a-4898-bfab-0e75d37181d7" providerId="ADAL" clId="{FDF1147B-6426-4869-86DA-B776762969DE}" dt="2019-06-04T08:02:50.670" v="5772" actId="167"/>
          <ac:spMkLst>
            <pc:docMk/>
            <pc:sldMk cId="2506909293" sldId="286"/>
            <ac:spMk id="706" creationId="{74DE703C-A406-426C-9D27-58459372C9B3}"/>
          </ac:spMkLst>
        </pc:spChg>
        <pc:spChg chg="add mod ord">
          <ac:chgData name="David Stevens" userId="73fe415a-d21a-4898-bfab-0e75d37181d7" providerId="ADAL" clId="{FDF1147B-6426-4869-86DA-B776762969DE}" dt="2019-06-04T08:02:50.670" v="5772" actId="167"/>
          <ac:spMkLst>
            <pc:docMk/>
            <pc:sldMk cId="2506909293" sldId="286"/>
            <ac:spMk id="707" creationId="{BB27CE26-F962-428B-A08E-7C2E8EEC7880}"/>
          </ac:spMkLst>
        </pc:spChg>
        <pc:grpChg chg="add del mod">
          <ac:chgData name="David Stevens" userId="73fe415a-d21a-4898-bfab-0e75d37181d7" providerId="ADAL" clId="{FDF1147B-6426-4869-86DA-B776762969DE}" dt="2019-06-04T07:01:34.286" v="4377" actId="478"/>
          <ac:grpSpMkLst>
            <pc:docMk/>
            <pc:sldMk cId="2506909293" sldId="286"/>
            <ac:grpSpMk id="2" creationId="{B9320551-D67A-4099-9DB7-3F488505096C}"/>
          </ac:grpSpMkLst>
        </pc:grpChg>
        <pc:grpChg chg="add del mod ord">
          <ac:chgData name="David Stevens" userId="73fe415a-d21a-4898-bfab-0e75d37181d7" providerId="ADAL" clId="{FDF1147B-6426-4869-86DA-B776762969DE}" dt="2019-06-04T08:02:50.670" v="5772" actId="167"/>
          <ac:grpSpMkLst>
            <pc:docMk/>
            <pc:sldMk cId="2506909293" sldId="286"/>
            <ac:grpSpMk id="5" creationId="{E41910E6-CD46-43A9-AEDA-94D5494021BC}"/>
          </ac:grpSpMkLst>
        </pc:grpChg>
        <pc:grpChg chg="add 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20" creationId="{1C7B9A23-66B7-4D84-9CC3-A6AF25EAA2C9}"/>
          </ac:grpSpMkLst>
        </pc:grpChg>
        <pc:grpChg chg="add mod">
          <ac:chgData name="David Stevens" userId="73fe415a-d21a-4898-bfab-0e75d37181d7" providerId="ADAL" clId="{FDF1147B-6426-4869-86DA-B776762969DE}" dt="2019-06-03T10:31:49.428" v="2758" actId="12789"/>
          <ac:grpSpMkLst>
            <pc:docMk/>
            <pc:sldMk cId="2506909293" sldId="286"/>
            <ac:grpSpMk id="21" creationId="{63BE36CF-132F-4455-9344-BF1426A4B9CB}"/>
          </ac:grpSpMkLst>
        </pc:grpChg>
        <pc:grpChg chg="add 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22" creationId="{F2B37781-F205-4E18-BE28-9DD2E6A3264A}"/>
          </ac:grpSpMkLst>
        </pc:grpChg>
        <pc:grpChg chg="add 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25" creationId="{020EF28A-4B2D-4E46-BFA5-367F88046367}"/>
          </ac:grpSpMkLst>
        </pc:grpChg>
        <pc:grpChg chg="add 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28" creationId="{66E091D7-0AAC-4318-B1BD-78418A1660A4}"/>
          </ac:grpSpMkLst>
        </pc:grpChg>
        <pc:grpChg chg="add 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31" creationId="{B80B8DA7-7433-4EB9-B764-1BCE61A1F3E4}"/>
          </ac:grpSpMkLst>
        </pc:grpChg>
        <pc:grpChg chg="add 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34" creationId="{062A4647-E6F8-425A-8DB5-39711DA1C497}"/>
          </ac:grpSpMkLst>
        </pc:grpChg>
        <pc:grpChg chg="add 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37" creationId="{3BD9BB05-4189-43D1-9485-3E908F328EAE}"/>
          </ac:grpSpMkLst>
        </pc:grpChg>
        <pc:grpChg chg="add 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40" creationId="{B26D7804-3B67-4286-A641-D9BDAB29CD03}"/>
          </ac:grpSpMkLst>
        </pc:grpChg>
        <pc:grpChg chg="add mod topLvl">
          <ac:chgData name="David Stevens" userId="73fe415a-d21a-4898-bfab-0e75d37181d7" providerId="ADAL" clId="{FDF1147B-6426-4869-86DA-B776762969DE}" dt="2019-06-03T14:35:45.767" v="3356" actId="164"/>
          <ac:grpSpMkLst>
            <pc:docMk/>
            <pc:sldMk cId="2506909293" sldId="286"/>
            <ac:grpSpMk id="41" creationId="{398CCD99-5CA4-4FF9-BFB1-FA7B3FA1D049}"/>
          </ac:grpSpMkLst>
        </pc:grpChg>
        <pc:grpChg chg="add mod topLvl">
          <ac:chgData name="David Stevens" userId="73fe415a-d21a-4898-bfab-0e75d37181d7" providerId="ADAL" clId="{FDF1147B-6426-4869-86DA-B776762969DE}" dt="2019-06-03T14:35:45.767" v="3356" actId="164"/>
          <ac:grpSpMkLst>
            <pc:docMk/>
            <pc:sldMk cId="2506909293" sldId="286"/>
            <ac:grpSpMk id="42" creationId="{3D135645-09DA-412C-A131-6E67901F197A}"/>
          </ac:grpSpMkLst>
        </pc:grpChg>
        <pc:grpChg chg="add del mod">
          <ac:chgData name="David Stevens" userId="73fe415a-d21a-4898-bfab-0e75d37181d7" providerId="ADAL" clId="{FDF1147B-6426-4869-86DA-B776762969DE}" dt="2019-06-03T10:32:02.445" v="2761" actId="165"/>
          <ac:grpSpMkLst>
            <pc:docMk/>
            <pc:sldMk cId="2506909293" sldId="286"/>
            <ac:grpSpMk id="43" creationId="{D514FC46-4BD2-46E1-936D-EA8DFD504213}"/>
          </ac:grpSpMkLst>
        </pc:grpChg>
        <pc:grpChg chg="add del mod">
          <ac:chgData name="David Stevens" userId="73fe415a-d21a-4898-bfab-0e75d37181d7" providerId="ADAL" clId="{FDF1147B-6426-4869-86DA-B776762969DE}" dt="2019-06-03T10:32:35.133" v="2772" actId="165"/>
          <ac:grpSpMkLst>
            <pc:docMk/>
            <pc:sldMk cId="2506909293" sldId="286"/>
            <ac:grpSpMk id="44" creationId="{DBC96C0D-4FD1-42A7-BD0C-A8D4D5ACF8D8}"/>
          </ac:grpSpMkLst>
        </pc:grpChg>
        <pc:grpChg chg="mod topLvl">
          <ac:chgData name="David Stevens" userId="73fe415a-d21a-4898-bfab-0e75d37181d7" providerId="ADAL" clId="{FDF1147B-6426-4869-86DA-B776762969DE}" dt="2019-06-03T14:53:46.402" v="3679" actId="12788"/>
          <ac:grpSpMkLst>
            <pc:docMk/>
            <pc:sldMk cId="2506909293" sldId="286"/>
            <ac:grpSpMk id="45" creationId="{B67175A1-099D-45A3-803E-281636C7C7CE}"/>
          </ac:grpSpMkLst>
        </pc:grpChg>
        <pc:grpChg chg="del mod topLvl">
          <ac:chgData name="David Stevens" userId="73fe415a-d21a-4898-bfab-0e75d37181d7" providerId="ADAL" clId="{FDF1147B-6426-4869-86DA-B776762969DE}" dt="2019-06-03T10:32:48.293" v="2775" actId="478"/>
          <ac:grpSpMkLst>
            <pc:docMk/>
            <pc:sldMk cId="2506909293" sldId="286"/>
            <ac:grpSpMk id="46" creationId="{D75DEF57-493A-4790-9F6D-B80D3AF1ADD3}"/>
          </ac:grpSpMkLst>
        </pc:grpChg>
        <pc:grpChg chg="del mod topLvl">
          <ac:chgData name="David Stevens" userId="73fe415a-d21a-4898-bfab-0e75d37181d7" providerId="ADAL" clId="{FDF1147B-6426-4869-86DA-B776762969DE}" dt="2019-06-03T10:32:48.293" v="2775" actId="478"/>
          <ac:grpSpMkLst>
            <pc:docMk/>
            <pc:sldMk cId="2506909293" sldId="286"/>
            <ac:grpSpMk id="47" creationId="{EB7FE3A0-362D-4FA7-85A2-F69D8C47C1B7}"/>
          </ac:grpSpMkLst>
        </pc:grpChg>
        <pc:grpChg chg="del mod topLvl">
          <ac:chgData name="David Stevens" userId="73fe415a-d21a-4898-bfab-0e75d37181d7" providerId="ADAL" clId="{FDF1147B-6426-4869-86DA-B776762969DE}" dt="2019-06-03T10:32:48.293" v="2775" actId="478"/>
          <ac:grpSpMkLst>
            <pc:docMk/>
            <pc:sldMk cId="2506909293" sldId="286"/>
            <ac:grpSpMk id="48" creationId="{4AF6F0C5-BC41-4058-BA3A-1EC0AD8A1AB8}"/>
          </ac:grpSpMkLst>
        </pc:grpChg>
        <pc:grpChg chg="del mod topLvl">
          <ac:chgData name="David Stevens" userId="73fe415a-d21a-4898-bfab-0e75d37181d7" providerId="ADAL" clId="{FDF1147B-6426-4869-86DA-B776762969DE}" dt="2019-06-03T10:32:48.293" v="2775" actId="478"/>
          <ac:grpSpMkLst>
            <pc:docMk/>
            <pc:sldMk cId="2506909293" sldId="286"/>
            <ac:grpSpMk id="49" creationId="{08EE70DE-29BF-4B42-817E-9275847CC94E}"/>
          </ac:grpSpMkLst>
        </pc:grpChg>
        <pc:grpChg chg="del mod topLvl">
          <ac:chgData name="David Stevens" userId="73fe415a-d21a-4898-bfab-0e75d37181d7" providerId="ADAL" clId="{FDF1147B-6426-4869-86DA-B776762969DE}" dt="2019-06-03T10:32:48.293" v="2775" actId="478"/>
          <ac:grpSpMkLst>
            <pc:docMk/>
            <pc:sldMk cId="2506909293" sldId="286"/>
            <ac:grpSpMk id="50" creationId="{1FD7F15C-456B-4FB9-8F78-604B19538DFA}"/>
          </ac:grpSpMkLst>
        </pc:grpChg>
        <pc:grpChg chg="del mod topLvl">
          <ac:chgData name="David Stevens" userId="73fe415a-d21a-4898-bfab-0e75d37181d7" providerId="ADAL" clId="{FDF1147B-6426-4869-86DA-B776762969DE}" dt="2019-06-03T10:32:48.293" v="2775" actId="478"/>
          <ac:grpSpMkLst>
            <pc:docMk/>
            <pc:sldMk cId="2506909293" sldId="286"/>
            <ac:grpSpMk id="51" creationId="{B480FFCE-1C9C-4B6D-AC3F-45ADC479C187}"/>
          </ac:grpSpMkLst>
        </pc:grpChg>
        <pc:grpChg chg="add mod">
          <ac:chgData name="David Stevens" userId="73fe415a-d21a-4898-bfab-0e75d37181d7" providerId="ADAL" clId="{FDF1147B-6426-4869-86DA-B776762969DE}" dt="2019-06-03T14:53:46.402" v="3679" actId="12788"/>
          <ac:grpSpMkLst>
            <pc:docMk/>
            <pc:sldMk cId="2506909293" sldId="286"/>
            <ac:grpSpMk id="66" creationId="{F32E9E1A-1403-4075-A296-F72DD566A4B1}"/>
          </ac:grpSpMkLst>
        </pc:grpChg>
        <pc:grpChg chg="add mod">
          <ac:chgData name="David Stevens" userId="73fe415a-d21a-4898-bfab-0e75d37181d7" providerId="ADAL" clId="{FDF1147B-6426-4869-86DA-B776762969DE}" dt="2019-06-03T14:53:46.402" v="3679" actId="12788"/>
          <ac:grpSpMkLst>
            <pc:docMk/>
            <pc:sldMk cId="2506909293" sldId="286"/>
            <ac:grpSpMk id="69" creationId="{985872E5-AC72-4835-A970-283A21109380}"/>
          </ac:grpSpMkLst>
        </pc:grpChg>
        <pc:grpChg chg="add mod">
          <ac:chgData name="David Stevens" userId="73fe415a-d21a-4898-bfab-0e75d37181d7" providerId="ADAL" clId="{FDF1147B-6426-4869-86DA-B776762969DE}" dt="2019-06-03T14:53:46.402" v="3679" actId="12788"/>
          <ac:grpSpMkLst>
            <pc:docMk/>
            <pc:sldMk cId="2506909293" sldId="286"/>
            <ac:grpSpMk id="72" creationId="{F961E1A9-EB9C-4947-B904-5AF527BB2D48}"/>
          </ac:grpSpMkLst>
        </pc:grpChg>
        <pc:grpChg chg="add 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75" creationId="{D1A9A276-FAD1-4DCB-AB19-6F61CA0CFB46}"/>
          </ac:grpSpMkLst>
        </pc:grpChg>
        <pc:grpChg chg="add del mod">
          <ac:chgData name="David Stevens" userId="73fe415a-d21a-4898-bfab-0e75d37181d7" providerId="ADAL" clId="{FDF1147B-6426-4869-86DA-B776762969DE}" dt="2019-06-03T10:37:19.148" v="2840" actId="165"/>
          <ac:grpSpMkLst>
            <pc:docMk/>
            <pc:sldMk cId="2506909293" sldId="286"/>
            <ac:grpSpMk id="79" creationId="{F073685E-38B7-45FA-9B0C-CA448DA6D10B}"/>
          </ac:grpSpMkLst>
        </pc:grpChg>
        <pc:grpChg chg="mod topLvl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80" creationId="{919B74DD-A9AF-46C6-8CDC-55BED9330780}"/>
          </ac:grpSpMkLst>
        </pc:grpChg>
        <pc:grpChg chg="del mod topLvl">
          <ac:chgData name="David Stevens" userId="73fe415a-d21a-4898-bfab-0e75d37181d7" providerId="ADAL" clId="{FDF1147B-6426-4869-86DA-B776762969DE}" dt="2019-06-03T14:38:16.199" v="3388" actId="478"/>
          <ac:grpSpMkLst>
            <pc:docMk/>
            <pc:sldMk cId="2506909293" sldId="286"/>
            <ac:grpSpMk id="81" creationId="{4F429B94-BB8F-41F7-B3E5-D910EC42BFB2}"/>
          </ac:grpSpMkLst>
        </pc:grpChg>
        <pc:grpChg chg="del mod">
          <ac:chgData name="David Stevens" userId="73fe415a-d21a-4898-bfab-0e75d37181d7" providerId="ADAL" clId="{FDF1147B-6426-4869-86DA-B776762969DE}" dt="2019-06-03T10:36:56.837" v="2835" actId="478"/>
          <ac:grpSpMkLst>
            <pc:docMk/>
            <pc:sldMk cId="2506909293" sldId="286"/>
            <ac:grpSpMk id="82" creationId="{8E148F8F-669D-4ACA-89E9-26E4C607C9E1}"/>
          </ac:grpSpMkLst>
        </pc:grpChg>
        <pc:grpChg chg="mod topLvl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83" creationId="{2F71ADF2-43D9-472C-A3FE-8A7A91D583ED}"/>
          </ac:grpSpMkLst>
        </pc:grpChg>
        <pc:grpChg chg="del mod">
          <ac:chgData name="David Stevens" userId="73fe415a-d21a-4898-bfab-0e75d37181d7" providerId="ADAL" clId="{FDF1147B-6426-4869-86DA-B776762969DE}" dt="2019-06-03T10:36:58.092" v="2836" actId="478"/>
          <ac:grpSpMkLst>
            <pc:docMk/>
            <pc:sldMk cId="2506909293" sldId="286"/>
            <ac:grpSpMk id="84" creationId="{86C7D608-ADB6-4F16-B220-A91D5F175C6E}"/>
          </ac:grpSpMkLst>
        </pc:grpChg>
        <pc:grpChg chg="del mod">
          <ac:chgData name="David Stevens" userId="73fe415a-d21a-4898-bfab-0e75d37181d7" providerId="ADAL" clId="{FDF1147B-6426-4869-86DA-B776762969DE}" dt="2019-06-03T10:37:07.468" v="2839" actId="478"/>
          <ac:grpSpMkLst>
            <pc:docMk/>
            <pc:sldMk cId="2506909293" sldId="286"/>
            <ac:grpSpMk id="85" creationId="{1C03676F-9220-4F7E-8CC5-8D3B68DBE449}"/>
          </ac:grpSpMkLst>
        </pc:grpChg>
        <pc:grpChg chg="mod topLvl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86" creationId="{49896E71-A9DC-44DE-9AB4-D80E867B2D46}"/>
          </ac:grpSpMkLst>
        </pc:grpChg>
        <pc:grpChg chg="add del mod">
          <ac:chgData name="David Stevens" userId="73fe415a-d21a-4898-bfab-0e75d37181d7" providerId="ADAL" clId="{FDF1147B-6426-4869-86DA-B776762969DE}" dt="2019-06-03T10:37:21.989" v="2842" actId="165"/>
          <ac:grpSpMkLst>
            <pc:docMk/>
            <pc:sldMk cId="2506909293" sldId="286"/>
            <ac:grpSpMk id="101" creationId="{4BCC2170-A058-4273-8570-08490800D096}"/>
          </ac:grpSpMkLst>
        </pc:grpChg>
        <pc:grpChg chg="mod topLvl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102" creationId="{63510FCA-4AED-42B1-877D-8EF9DAC0B748}"/>
          </ac:grpSpMkLst>
        </pc:grpChg>
        <pc:grpChg chg="del mod topLvl">
          <ac:chgData name="David Stevens" userId="73fe415a-d21a-4898-bfab-0e75d37181d7" providerId="ADAL" clId="{FDF1147B-6426-4869-86DA-B776762969DE}" dt="2019-06-03T10:37:23.333" v="2843" actId="478"/>
          <ac:grpSpMkLst>
            <pc:docMk/>
            <pc:sldMk cId="2506909293" sldId="286"/>
            <ac:grpSpMk id="103" creationId="{A0EBF1AE-BC07-47BA-B0F8-58A26DDDF24A}"/>
          </ac:grpSpMkLst>
        </pc:grpChg>
        <pc:grpChg chg="del mod topLvl">
          <ac:chgData name="David Stevens" userId="73fe415a-d21a-4898-bfab-0e75d37181d7" providerId="ADAL" clId="{FDF1147B-6426-4869-86DA-B776762969DE}" dt="2019-06-03T10:37:23.668" v="2844" actId="478"/>
          <ac:grpSpMkLst>
            <pc:docMk/>
            <pc:sldMk cId="2506909293" sldId="286"/>
            <ac:grpSpMk id="104" creationId="{A53DBD8F-C206-4485-9D69-DA7303FA641E}"/>
          </ac:grpSpMkLst>
        </pc:grpChg>
        <pc:grpChg chg="del mod topLvl">
          <ac:chgData name="David Stevens" userId="73fe415a-d21a-4898-bfab-0e75d37181d7" providerId="ADAL" clId="{FDF1147B-6426-4869-86DA-B776762969DE}" dt="2019-06-03T10:37:24.067" v="2845" actId="478"/>
          <ac:grpSpMkLst>
            <pc:docMk/>
            <pc:sldMk cId="2506909293" sldId="286"/>
            <ac:grpSpMk id="105" creationId="{4AE92EF2-692F-4A14-A1B2-13112710F785}"/>
          </ac:grpSpMkLst>
        </pc:grpChg>
        <pc:grpChg chg="add del mod topLvl">
          <ac:chgData name="David Stevens" userId="73fe415a-d21a-4898-bfab-0e75d37181d7" providerId="ADAL" clId="{FDF1147B-6426-4869-86DA-B776762969DE}" dt="2019-06-03T14:37:04.927" v="3363" actId="478"/>
          <ac:grpSpMkLst>
            <pc:docMk/>
            <pc:sldMk cId="2506909293" sldId="286"/>
            <ac:grpSpMk id="117" creationId="{E598AAFB-784E-4600-96DB-F8A367151445}"/>
          </ac:grpSpMkLst>
        </pc:grpChg>
        <pc:grpChg chg="add del mod topLvl">
          <ac:chgData name="David Stevens" userId="73fe415a-d21a-4898-bfab-0e75d37181d7" providerId="ADAL" clId="{FDF1147B-6426-4869-86DA-B776762969DE}" dt="2019-06-04T06:54:59.630" v="3974" actId="478"/>
          <ac:grpSpMkLst>
            <pc:docMk/>
            <pc:sldMk cId="2506909293" sldId="286"/>
            <ac:grpSpMk id="120" creationId="{ECBA3ED0-4DF0-4C76-A3BB-BC90B593D2C3}"/>
          </ac:grpSpMkLst>
        </pc:grpChg>
        <pc:grpChg chg="add del mod topLvl">
          <ac:chgData name="David Stevens" userId="73fe415a-d21a-4898-bfab-0e75d37181d7" providerId="ADAL" clId="{FDF1147B-6426-4869-86DA-B776762969DE}" dt="2019-06-04T06:54:59.286" v="3973" actId="478"/>
          <ac:grpSpMkLst>
            <pc:docMk/>
            <pc:sldMk cId="2506909293" sldId="286"/>
            <ac:grpSpMk id="123" creationId="{59FE8F16-B1A1-4B37-8833-34069C3EA216}"/>
          </ac:grpSpMkLst>
        </pc:grpChg>
        <pc:grpChg chg="add del mod topLvl">
          <ac:chgData name="David Stevens" userId="73fe415a-d21a-4898-bfab-0e75d37181d7" providerId="ADAL" clId="{FDF1147B-6426-4869-86DA-B776762969DE}" dt="2019-06-03T14:48:26.951" v="3540" actId="478"/>
          <ac:grpSpMkLst>
            <pc:docMk/>
            <pc:sldMk cId="2506909293" sldId="286"/>
            <ac:grpSpMk id="126" creationId="{DB57D30D-E597-4049-A4D9-5016F2FC53B4}"/>
          </ac:grpSpMkLst>
        </pc:grpChg>
        <pc:grpChg chg="add del mod topLvl">
          <ac:chgData name="David Stevens" userId="73fe415a-d21a-4898-bfab-0e75d37181d7" providerId="ADAL" clId="{FDF1147B-6426-4869-86DA-B776762969DE}" dt="2019-06-03T14:48:25.552" v="3539" actId="478"/>
          <ac:grpSpMkLst>
            <pc:docMk/>
            <pc:sldMk cId="2506909293" sldId="286"/>
            <ac:grpSpMk id="129" creationId="{8470A797-A6F1-42E2-B657-135F07246F81}"/>
          </ac:grpSpMkLst>
        </pc:grpChg>
        <pc:grpChg chg="add del mod">
          <ac:chgData name="David Stevens" userId="73fe415a-d21a-4898-bfab-0e75d37181d7" providerId="ADAL" clId="{FDF1147B-6426-4869-86DA-B776762969DE}" dt="2019-06-03T14:32:45.544" v="3294" actId="478"/>
          <ac:grpSpMkLst>
            <pc:docMk/>
            <pc:sldMk cId="2506909293" sldId="286"/>
            <ac:grpSpMk id="132" creationId="{60CE45DC-A38B-477A-971A-50EA87FE1143}"/>
          </ac:grpSpMkLst>
        </pc:grpChg>
        <pc:grpChg chg="add 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136" creationId="{24E1A312-5B56-4C14-904D-22E5D2CFB2E1}"/>
          </ac:grpSpMkLst>
        </pc:grpChg>
        <pc:grpChg chg="add 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139" creationId="{4A300256-0489-4286-AE19-120C08025A46}"/>
          </ac:grpSpMkLst>
        </pc:grpChg>
        <pc:grpChg chg="add del mod topLvl">
          <ac:chgData name="David Stevens" userId="73fe415a-d21a-4898-bfab-0e75d37181d7" providerId="ADAL" clId="{FDF1147B-6426-4869-86DA-B776762969DE}" dt="2019-06-03T14:36:59.632" v="3362" actId="165"/>
          <ac:grpSpMkLst>
            <pc:docMk/>
            <pc:sldMk cId="2506909293" sldId="286"/>
            <ac:grpSpMk id="142" creationId="{DB301611-D37C-4185-BDE5-1A3DA8C9C202}"/>
          </ac:grpSpMkLst>
        </pc:grpChg>
        <pc:grpChg chg="add mod topLvl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143" creationId="{548B12E6-DF20-4BA6-81B9-B4ED137796D0}"/>
          </ac:grpSpMkLst>
        </pc:grpChg>
        <pc:grpChg chg="mod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144" creationId="{C310F817-A518-4CC4-B484-AE4A83E81406}"/>
          </ac:grpSpMkLst>
        </pc:grpChg>
        <pc:grpChg chg="mod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145" creationId="{28826F4F-3CF8-47FB-B799-331B69208A34}"/>
          </ac:grpSpMkLst>
        </pc:grpChg>
        <pc:grpChg chg="mod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146" creationId="{25B5E993-44D7-43BB-BEE1-65FC4228A889}"/>
          </ac:grpSpMkLst>
        </pc:grpChg>
        <pc:grpChg chg="mod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147" creationId="{952CD6B5-FD48-4DEC-91A8-928DCDE01280}"/>
          </ac:grpSpMkLst>
        </pc:grpChg>
        <pc:grpChg chg="mod">
          <ac:chgData name="David Stevens" userId="73fe415a-d21a-4898-bfab-0e75d37181d7" providerId="ADAL" clId="{FDF1147B-6426-4869-86DA-B776762969DE}" dt="2019-06-03T14:45:37.603" v="3496" actId="408"/>
          <ac:grpSpMkLst>
            <pc:docMk/>
            <pc:sldMk cId="2506909293" sldId="286"/>
            <ac:grpSpMk id="148" creationId="{FE053E88-271C-4DB6-82BC-A3FECEB7EB00}"/>
          </ac:grpSpMkLst>
        </pc:grpChg>
        <pc:grpChg chg="add del mod">
          <ac:chgData name="David Stevens" userId="73fe415a-d21a-4898-bfab-0e75d37181d7" providerId="ADAL" clId="{FDF1147B-6426-4869-86DA-B776762969DE}" dt="2019-06-03T14:40:52.808" v="3423" actId="165"/>
          <ac:grpSpMkLst>
            <pc:docMk/>
            <pc:sldMk cId="2506909293" sldId="286"/>
            <ac:grpSpMk id="160" creationId="{A63133BB-CAA3-4A2E-8CA2-B02CA5124000}"/>
          </ac:grpSpMkLst>
        </pc:grpChg>
        <pc:grpChg chg="add del mod">
          <ac:chgData name="David Stevens" userId="73fe415a-d21a-4898-bfab-0e75d37181d7" providerId="ADAL" clId="{FDF1147B-6426-4869-86DA-B776762969DE}" dt="2019-06-03T14:36:46.695" v="3358" actId="165"/>
          <ac:grpSpMkLst>
            <pc:docMk/>
            <pc:sldMk cId="2506909293" sldId="286"/>
            <ac:grpSpMk id="161" creationId="{479B3125-63B8-49AE-8882-7D4B55692DB0}"/>
          </ac:grpSpMkLst>
        </pc:grpChg>
        <pc:grpChg chg="add del mod">
          <ac:chgData name="David Stevens" userId="73fe415a-d21a-4898-bfab-0e75d37181d7" providerId="ADAL" clId="{FDF1147B-6426-4869-86DA-B776762969DE}" dt="2019-06-03T14:39:58.951" v="3418" actId="165"/>
          <ac:grpSpMkLst>
            <pc:docMk/>
            <pc:sldMk cId="2506909293" sldId="286"/>
            <ac:grpSpMk id="162" creationId="{BD48F30B-E203-4C9D-B459-C9E6C9247D05}"/>
          </ac:grpSpMkLst>
        </pc:grpChg>
        <pc:grpChg chg="add del mod">
          <ac:chgData name="David Stevens" userId="73fe415a-d21a-4898-bfab-0e75d37181d7" providerId="ADAL" clId="{FDF1147B-6426-4869-86DA-B776762969DE}" dt="2019-06-03T14:49:45.039" v="3561" actId="478"/>
          <ac:grpSpMkLst>
            <pc:docMk/>
            <pc:sldMk cId="2506909293" sldId="286"/>
            <ac:grpSpMk id="163" creationId="{1184ACCD-A7DD-49A1-8BB4-9995E441135F}"/>
          </ac:grpSpMkLst>
        </pc:grpChg>
        <pc:grpChg chg="add del mod">
          <ac:chgData name="David Stevens" userId="73fe415a-d21a-4898-bfab-0e75d37181d7" providerId="ADAL" clId="{FDF1147B-6426-4869-86DA-B776762969DE}" dt="2019-06-03T14:37:27.649" v="3368" actId="165"/>
          <ac:grpSpMkLst>
            <pc:docMk/>
            <pc:sldMk cId="2506909293" sldId="286"/>
            <ac:grpSpMk id="164" creationId="{39FEA501-9F11-4E5E-9FFB-67260D6530DA}"/>
          </ac:grpSpMkLst>
        </pc:grpChg>
        <pc:grpChg chg="del mod topLvl">
          <ac:chgData name="David Stevens" userId="73fe415a-d21a-4898-bfab-0e75d37181d7" providerId="ADAL" clId="{FDF1147B-6426-4869-86DA-B776762969DE}" dt="2019-06-04T06:54:36.246" v="3964" actId="478"/>
          <ac:grpSpMkLst>
            <pc:docMk/>
            <pc:sldMk cId="2506909293" sldId="286"/>
            <ac:grpSpMk id="165" creationId="{0B36A430-B4BA-4427-8E72-040A3A9582A8}"/>
          </ac:grpSpMkLst>
        </pc:grpChg>
        <pc:grpChg chg="del mod topLvl">
          <ac:chgData name="David Stevens" userId="73fe415a-d21a-4898-bfab-0e75d37181d7" providerId="ADAL" clId="{FDF1147B-6426-4869-86DA-B776762969DE}" dt="2019-06-04T06:54:35.486" v="3963" actId="478"/>
          <ac:grpSpMkLst>
            <pc:docMk/>
            <pc:sldMk cId="2506909293" sldId="286"/>
            <ac:grpSpMk id="166" creationId="{8F3F806E-F6B2-406C-99B3-3735EBDE4757}"/>
          </ac:grpSpMkLst>
        </pc:grpChg>
        <pc:grpChg chg="del mod topLvl">
          <ac:chgData name="David Stevens" userId="73fe415a-d21a-4898-bfab-0e75d37181d7" providerId="ADAL" clId="{FDF1147B-6426-4869-86DA-B776762969DE}" dt="2019-06-04T06:54:30.751" v="3961" actId="478"/>
          <ac:grpSpMkLst>
            <pc:docMk/>
            <pc:sldMk cId="2506909293" sldId="286"/>
            <ac:grpSpMk id="167" creationId="{07104DB9-D2A8-4D60-8298-81BD793C19D8}"/>
          </ac:grpSpMkLst>
        </pc:grpChg>
        <pc:grpChg chg="del mod topLvl">
          <ac:chgData name="David Stevens" userId="73fe415a-d21a-4898-bfab-0e75d37181d7" providerId="ADAL" clId="{FDF1147B-6426-4869-86DA-B776762969DE}" dt="2019-06-04T06:54:31.294" v="3962" actId="478"/>
          <ac:grpSpMkLst>
            <pc:docMk/>
            <pc:sldMk cId="2506909293" sldId="286"/>
            <ac:grpSpMk id="168" creationId="{4C80F5DD-2BEB-4FBE-937D-A64135626998}"/>
          </ac:grpSpMkLst>
        </pc:grpChg>
        <pc:grpChg chg="del mod topLvl">
          <ac:chgData name="David Stevens" userId="73fe415a-d21a-4898-bfab-0e75d37181d7" providerId="ADAL" clId="{FDF1147B-6426-4869-86DA-B776762969DE}" dt="2019-06-04T06:55:00.374" v="3975" actId="478"/>
          <ac:grpSpMkLst>
            <pc:docMk/>
            <pc:sldMk cId="2506909293" sldId="286"/>
            <ac:grpSpMk id="169" creationId="{04ECC5B9-2D60-4772-87EB-7587E6E966C1}"/>
          </ac:grpSpMkLst>
        </pc:grpChg>
        <pc:grpChg chg="add del mod">
          <ac:chgData name="David Stevens" userId="73fe415a-d21a-4898-bfab-0e75d37181d7" providerId="ADAL" clId="{FDF1147B-6426-4869-86DA-B776762969DE}" dt="2019-06-03T14:37:25.424" v="3367" actId="165"/>
          <ac:grpSpMkLst>
            <pc:docMk/>
            <pc:sldMk cId="2506909293" sldId="286"/>
            <ac:grpSpMk id="181" creationId="{8CC8AC6B-155E-40E5-9FF5-62724B3CB50D}"/>
          </ac:grpSpMkLst>
        </pc:grpChg>
        <pc:grpChg chg="add del mod topLvl">
          <ac:chgData name="David Stevens" userId="73fe415a-d21a-4898-bfab-0e75d37181d7" providerId="ADAL" clId="{FDF1147B-6426-4869-86DA-B776762969DE}" dt="2019-06-03T14:48:47.479" v="3545" actId="165"/>
          <ac:grpSpMkLst>
            <pc:docMk/>
            <pc:sldMk cId="2506909293" sldId="286"/>
            <ac:grpSpMk id="182" creationId="{4AA1C71F-0694-45EC-92B6-15E732671F67}"/>
          </ac:grpSpMkLst>
        </pc:grpChg>
        <pc:grpChg chg="add del mod topLvl">
          <ac:chgData name="David Stevens" userId="73fe415a-d21a-4898-bfab-0e75d37181d7" providerId="ADAL" clId="{FDF1147B-6426-4869-86DA-B776762969DE}" dt="2019-06-03T14:48:43.783" v="3543" actId="165"/>
          <ac:grpSpMkLst>
            <pc:docMk/>
            <pc:sldMk cId="2506909293" sldId="286"/>
            <ac:grpSpMk id="183" creationId="{10928B79-23F6-44B5-9764-577A3B5A009A}"/>
          </ac:grpSpMkLst>
        </pc:grpChg>
        <pc:grpChg chg="add mod">
          <ac:chgData name="David Stevens" userId="73fe415a-d21a-4898-bfab-0e75d37181d7" providerId="ADAL" clId="{FDF1147B-6426-4869-86DA-B776762969DE}" dt="2019-06-03T14:38:00.480" v="3384" actId="164"/>
          <ac:grpSpMkLst>
            <pc:docMk/>
            <pc:sldMk cId="2506909293" sldId="286"/>
            <ac:grpSpMk id="184" creationId="{6CE33588-9217-45C0-BEFF-95E7556348F7}"/>
          </ac:grpSpMkLst>
        </pc:grpChg>
        <pc:grpChg chg="add del mod topLvl">
          <ac:chgData name="David Stevens" userId="73fe415a-d21a-4898-bfab-0e75d37181d7" providerId="ADAL" clId="{FDF1147B-6426-4869-86DA-B776762969DE}" dt="2019-06-03T14:48:42.215" v="3542" actId="165"/>
          <ac:grpSpMkLst>
            <pc:docMk/>
            <pc:sldMk cId="2506909293" sldId="286"/>
            <ac:grpSpMk id="185" creationId="{7E6825DA-28F2-47AE-98EC-37D7BEEA249A}"/>
          </ac:grpSpMkLst>
        </pc:grpChg>
        <pc:grpChg chg="add del mod topLvl">
          <ac:chgData name="David Stevens" userId="73fe415a-d21a-4898-bfab-0e75d37181d7" providerId="ADAL" clId="{FDF1147B-6426-4869-86DA-B776762969DE}" dt="2019-06-03T14:48:40.463" v="3541" actId="165"/>
          <ac:grpSpMkLst>
            <pc:docMk/>
            <pc:sldMk cId="2506909293" sldId="286"/>
            <ac:grpSpMk id="186" creationId="{987DBC80-4FAD-4160-8EB6-38404C454FEE}"/>
          </ac:grpSpMkLst>
        </pc:grpChg>
        <pc:grpChg chg="add 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187" creationId="{2A8E42F9-3E7E-4105-8492-2DD427487D1B}"/>
          </ac:grpSpMkLst>
        </pc:grpChg>
        <pc:grpChg chg="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188" creationId="{309CCD56-DC47-4933-8C66-B29B6B8D414C}"/>
          </ac:grpSpMkLst>
        </pc:grpChg>
        <pc:grpChg chg="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189" creationId="{E07086CD-32BC-4D29-AAC7-EA65ED9784C3}"/>
          </ac:grpSpMkLst>
        </pc:grpChg>
        <pc:grpChg chg="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190" creationId="{310ECBCD-DD1C-4C0B-8B2A-7F90C5694EAF}"/>
          </ac:grpSpMkLst>
        </pc:grpChg>
        <pc:grpChg chg="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191" creationId="{C1F9948D-90B5-40F8-A745-07B4FD4A3D3C}"/>
          </ac:grpSpMkLst>
        </pc:grpChg>
        <pc:grpChg chg="del mod topLvl">
          <ac:chgData name="David Stevens" userId="73fe415a-d21a-4898-bfab-0e75d37181d7" providerId="ADAL" clId="{FDF1147B-6426-4869-86DA-B776762969DE}" dt="2019-06-04T06:54:00.266" v="3957" actId="478"/>
          <ac:grpSpMkLst>
            <pc:docMk/>
            <pc:sldMk cId="2506909293" sldId="286"/>
            <ac:grpSpMk id="192" creationId="{964AF508-1EEC-4A4E-9F33-87A7DB9D8F9E}"/>
          </ac:grpSpMkLst>
        </pc:grpChg>
        <pc:grpChg chg="add 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204" creationId="{14C5CCDA-DEE9-433C-8DBF-DED2B605B0CB}"/>
          </ac:grpSpMkLst>
        </pc:grpChg>
        <pc:grpChg chg="add 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207" creationId="{238B1EDF-DE3B-4687-B2D8-3B82AACF350E}"/>
          </ac:grpSpMkLst>
        </pc:grpChg>
        <pc:grpChg chg="add 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210" creationId="{D00FBA7A-2DFD-4B15-AB0A-9C3F12796F14}"/>
          </ac:grpSpMkLst>
        </pc:grpChg>
        <pc:grpChg chg="add 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213" creationId="{A2E056E5-2992-4E7B-B70F-DE3181DCDAF8}"/>
          </ac:grpSpMkLst>
        </pc:grpChg>
        <pc:grpChg chg="add 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216" creationId="{DFF5C628-6DFD-488B-A67D-D3C2D742FC69}"/>
          </ac:grpSpMkLst>
        </pc:grpChg>
        <pc:grpChg chg="add 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217" creationId="{9E0EA90E-A115-42C0-BFBA-543CD25B9E24}"/>
          </ac:grpSpMkLst>
        </pc:grpChg>
        <pc:grpChg chg="add 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218" creationId="{F1A27794-1592-4914-8703-0A12BD13C1B8}"/>
          </ac:grpSpMkLst>
        </pc:grpChg>
        <pc:grpChg chg="add mod topLvl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220" creationId="{C9500DCF-1D71-4440-A454-048C7DE0A15F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221" creationId="{5BADA6C5-5E59-44E2-9B29-567B58CA8D66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222" creationId="{2E9A9CA6-30EF-4EEB-9EE8-DA04F404AF72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223" creationId="{78229CFE-356C-4B3E-8B25-806B1E50F396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224" creationId="{273FC90D-2E58-4784-8483-B6B583E9F768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225" creationId="{C78C9384-8357-44CE-800B-E013DFA29D49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226" creationId="{77AE7F8A-0250-4EA7-B706-BF55070EC225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227" creationId="{F5B32A02-4B26-4374-976F-AEC1185BB067}"/>
          </ac:grpSpMkLst>
        </pc:grpChg>
        <pc:grpChg chg="add del mod">
          <ac:chgData name="David Stevens" userId="73fe415a-d21a-4898-bfab-0e75d37181d7" providerId="ADAL" clId="{FDF1147B-6426-4869-86DA-B776762969DE}" dt="2019-06-03T14:44:50.582" v="3477" actId="478"/>
          <ac:grpSpMkLst>
            <pc:docMk/>
            <pc:sldMk cId="2506909293" sldId="286"/>
            <ac:grpSpMk id="242" creationId="{A4A48488-A513-4E46-9136-31CEE50A5E09}"/>
          </ac:grpSpMkLst>
        </pc:grpChg>
        <pc:grpChg chg="mod">
          <ac:chgData name="David Stevens" userId="73fe415a-d21a-4898-bfab-0e75d37181d7" providerId="ADAL" clId="{FDF1147B-6426-4869-86DA-B776762969DE}" dt="2019-06-03T14:44:39.484" v="3464"/>
          <ac:grpSpMkLst>
            <pc:docMk/>
            <pc:sldMk cId="2506909293" sldId="286"/>
            <ac:grpSpMk id="243" creationId="{9EA7C6C0-E673-4CD0-87E8-E2F0B7F99BB9}"/>
          </ac:grpSpMkLst>
        </pc:grpChg>
        <pc:grpChg chg="mod">
          <ac:chgData name="David Stevens" userId="73fe415a-d21a-4898-bfab-0e75d37181d7" providerId="ADAL" clId="{FDF1147B-6426-4869-86DA-B776762969DE}" dt="2019-06-03T14:44:39.484" v="3464"/>
          <ac:grpSpMkLst>
            <pc:docMk/>
            <pc:sldMk cId="2506909293" sldId="286"/>
            <ac:grpSpMk id="244" creationId="{36812EBF-9DB0-4594-897A-511261D7AA79}"/>
          </ac:grpSpMkLst>
        </pc:grpChg>
        <pc:grpChg chg="mod">
          <ac:chgData name="David Stevens" userId="73fe415a-d21a-4898-bfab-0e75d37181d7" providerId="ADAL" clId="{FDF1147B-6426-4869-86DA-B776762969DE}" dt="2019-06-03T14:44:39.484" v="3464"/>
          <ac:grpSpMkLst>
            <pc:docMk/>
            <pc:sldMk cId="2506909293" sldId="286"/>
            <ac:grpSpMk id="245" creationId="{824DC758-BC84-4459-99BC-BC9BAA2784F5}"/>
          </ac:grpSpMkLst>
        </pc:grpChg>
        <pc:grpChg chg="mod">
          <ac:chgData name="David Stevens" userId="73fe415a-d21a-4898-bfab-0e75d37181d7" providerId="ADAL" clId="{FDF1147B-6426-4869-86DA-B776762969DE}" dt="2019-06-03T14:44:39.484" v="3464"/>
          <ac:grpSpMkLst>
            <pc:docMk/>
            <pc:sldMk cId="2506909293" sldId="286"/>
            <ac:grpSpMk id="246" creationId="{45AE482C-8FAB-4F48-8926-FE66C0D3E86E}"/>
          </ac:grpSpMkLst>
        </pc:grpChg>
        <pc:grpChg chg="add del">
          <ac:chgData name="David Stevens" userId="73fe415a-d21a-4898-bfab-0e75d37181d7" providerId="ADAL" clId="{FDF1147B-6426-4869-86DA-B776762969DE}" dt="2019-06-04T07:01:33.486" v="4376" actId="478"/>
          <ac:grpSpMkLst>
            <pc:docMk/>
            <pc:sldMk cId="2506909293" sldId="286"/>
            <ac:grpSpMk id="251" creationId="{4FD697ED-DB6E-4060-B9A7-C02BC670AE29}"/>
          </ac:grpSpMkLst>
        </pc:grpChg>
        <pc:grpChg chg="add del mod">
          <ac:chgData name="David Stevens" userId="73fe415a-d21a-4898-bfab-0e75d37181d7" providerId="ADAL" clId="{FDF1147B-6426-4869-86DA-B776762969DE}" dt="2019-06-03T14:44:51.848" v="3478" actId="478"/>
          <ac:grpSpMkLst>
            <pc:docMk/>
            <pc:sldMk cId="2506909293" sldId="286"/>
            <ac:grpSpMk id="257" creationId="{2BEFCE55-B71D-4606-9B57-7B995B8807FD}"/>
          </ac:grpSpMkLst>
        </pc:grpChg>
        <pc:grpChg chg="mod">
          <ac:chgData name="David Stevens" userId="73fe415a-d21a-4898-bfab-0e75d37181d7" providerId="ADAL" clId="{FDF1147B-6426-4869-86DA-B776762969DE}" dt="2019-06-03T14:44:39.484" v="3464"/>
          <ac:grpSpMkLst>
            <pc:docMk/>
            <pc:sldMk cId="2506909293" sldId="286"/>
            <ac:grpSpMk id="258" creationId="{0815B3DF-8D5D-44B9-89FD-CAA86C8A5069}"/>
          </ac:grpSpMkLst>
        </pc:grpChg>
        <pc:grpChg chg="mod">
          <ac:chgData name="David Stevens" userId="73fe415a-d21a-4898-bfab-0e75d37181d7" providerId="ADAL" clId="{FDF1147B-6426-4869-86DA-B776762969DE}" dt="2019-06-03T14:44:39.484" v="3464"/>
          <ac:grpSpMkLst>
            <pc:docMk/>
            <pc:sldMk cId="2506909293" sldId="286"/>
            <ac:grpSpMk id="259" creationId="{2E617C4F-541E-497B-B997-776FA9E935E7}"/>
          </ac:grpSpMkLst>
        </pc:grpChg>
        <pc:grpChg chg="mod">
          <ac:chgData name="David Stevens" userId="73fe415a-d21a-4898-bfab-0e75d37181d7" providerId="ADAL" clId="{FDF1147B-6426-4869-86DA-B776762969DE}" dt="2019-06-03T14:44:39.484" v="3464"/>
          <ac:grpSpMkLst>
            <pc:docMk/>
            <pc:sldMk cId="2506909293" sldId="286"/>
            <ac:grpSpMk id="260" creationId="{A6A6D89D-5D27-4CFC-9D0B-D127969C183B}"/>
          </ac:grpSpMkLst>
        </pc:grpChg>
        <pc:grpChg chg="mod">
          <ac:chgData name="David Stevens" userId="73fe415a-d21a-4898-bfab-0e75d37181d7" providerId="ADAL" clId="{FDF1147B-6426-4869-86DA-B776762969DE}" dt="2019-06-03T14:44:39.484" v="3464"/>
          <ac:grpSpMkLst>
            <pc:docMk/>
            <pc:sldMk cId="2506909293" sldId="286"/>
            <ac:grpSpMk id="261" creationId="{B985C3B7-547A-488D-A34A-3E15AD1D9446}"/>
          </ac:grpSpMkLst>
        </pc:grpChg>
        <pc:grpChg chg="mod">
          <ac:chgData name="David Stevens" userId="73fe415a-d21a-4898-bfab-0e75d37181d7" providerId="ADAL" clId="{FDF1147B-6426-4869-86DA-B776762969DE}" dt="2019-06-03T14:44:39.484" v="3464"/>
          <ac:grpSpMkLst>
            <pc:docMk/>
            <pc:sldMk cId="2506909293" sldId="286"/>
            <ac:grpSpMk id="262" creationId="{DB005603-B751-4619-8765-8F10835D6D3B}"/>
          </ac:grpSpMkLst>
        </pc:grpChg>
        <pc:grpChg chg="add del mod">
          <ac:chgData name="David Stevens" userId="73fe415a-d21a-4898-bfab-0e75d37181d7" providerId="ADAL" clId="{FDF1147B-6426-4869-86DA-B776762969DE}" dt="2019-06-03T14:47:29.807" v="3526" actId="165"/>
          <ac:grpSpMkLst>
            <pc:docMk/>
            <pc:sldMk cId="2506909293" sldId="286"/>
            <ac:grpSpMk id="274" creationId="{5482030C-3601-4C7E-A9BB-4297E853C4E4}"/>
          </ac:grpSpMkLst>
        </pc:grpChg>
        <pc:grpChg chg="add del mod">
          <ac:chgData name="David Stevens" userId="73fe415a-d21a-4898-bfab-0e75d37181d7" providerId="ADAL" clId="{FDF1147B-6426-4869-86DA-B776762969DE}" dt="2019-06-03T14:46:13.913" v="3502" actId="478"/>
          <ac:grpSpMkLst>
            <pc:docMk/>
            <pc:sldMk cId="2506909293" sldId="286"/>
            <ac:grpSpMk id="275" creationId="{1DFF581F-9D80-4FDB-8DF2-5AC2FB9389C2}"/>
          </ac:grpSpMkLst>
        </pc:grpChg>
        <pc:grpChg chg="add del mod">
          <ac:chgData name="David Stevens" userId="73fe415a-d21a-4898-bfab-0e75d37181d7" providerId="ADAL" clId="{FDF1147B-6426-4869-86DA-B776762969DE}" dt="2019-06-03T14:46:28.512" v="3510" actId="165"/>
          <ac:grpSpMkLst>
            <pc:docMk/>
            <pc:sldMk cId="2506909293" sldId="286"/>
            <ac:grpSpMk id="276" creationId="{9672942D-F6D8-4B47-B138-E7AF4D5C5925}"/>
          </ac:grpSpMkLst>
        </pc:grpChg>
        <pc:grpChg chg="add del mod">
          <ac:chgData name="David Stevens" userId="73fe415a-d21a-4898-bfab-0e75d37181d7" providerId="ADAL" clId="{FDF1147B-6426-4869-86DA-B776762969DE}" dt="2019-06-03T14:49:49.078" v="3562" actId="165"/>
          <ac:grpSpMkLst>
            <pc:docMk/>
            <pc:sldMk cId="2506909293" sldId="286"/>
            <ac:grpSpMk id="277" creationId="{8EF602BA-6F28-4EA2-A0B8-08EC949ADED6}"/>
          </ac:grpSpMkLst>
        </pc:grpChg>
        <pc:grpChg chg="add del mod">
          <ac:chgData name="David Stevens" userId="73fe415a-d21a-4898-bfab-0e75d37181d7" providerId="ADAL" clId="{FDF1147B-6426-4869-86DA-B776762969DE}" dt="2019-06-03T14:47:15.359" v="3521" actId="165"/>
          <ac:grpSpMkLst>
            <pc:docMk/>
            <pc:sldMk cId="2506909293" sldId="286"/>
            <ac:grpSpMk id="278" creationId="{1F33C560-B1B1-448D-A2CD-22EEA6E995AD}"/>
          </ac:grpSpMkLst>
        </pc:grpChg>
        <pc:grpChg chg="add del mod topLvl">
          <ac:chgData name="David Stevens" userId="73fe415a-d21a-4898-bfab-0e75d37181d7" providerId="ADAL" clId="{FDF1147B-6426-4869-86DA-B776762969DE}" dt="2019-06-03T14:47:20.456" v="3524" actId="478"/>
          <ac:grpSpMkLst>
            <pc:docMk/>
            <pc:sldMk cId="2506909293" sldId="286"/>
            <ac:grpSpMk id="280" creationId="{B5A19ABF-A587-44DB-B562-2033C0FA8D0D}"/>
          </ac:grpSpMkLst>
        </pc:grpChg>
        <pc:grpChg chg="add del mod topLvl">
          <ac:chgData name="David Stevens" userId="73fe415a-d21a-4898-bfab-0e75d37181d7" providerId="ADAL" clId="{FDF1147B-6426-4869-86DA-B776762969DE}" dt="2019-06-03T14:47:20.456" v="3524" actId="478"/>
          <ac:grpSpMkLst>
            <pc:docMk/>
            <pc:sldMk cId="2506909293" sldId="286"/>
            <ac:grpSpMk id="281" creationId="{23711ABC-53B9-481B-BF2B-5314826CC4EA}"/>
          </ac:grpSpMkLst>
        </pc:grpChg>
        <pc:grpChg chg="add del mod topLvl">
          <ac:chgData name="David Stevens" userId="73fe415a-d21a-4898-bfab-0e75d37181d7" providerId="ADAL" clId="{FDF1147B-6426-4869-86DA-B776762969DE}" dt="2019-06-03T14:47:20.456" v="3524" actId="478"/>
          <ac:grpSpMkLst>
            <pc:docMk/>
            <pc:sldMk cId="2506909293" sldId="286"/>
            <ac:grpSpMk id="284" creationId="{F5A00F6B-781E-42B6-BECF-BD2CFCF004C2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285" creationId="{BF37008B-3900-433D-81E2-EAF44509D752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286" creationId="{3E55C70A-A600-435F-9B56-D58E9E93C61A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287" creationId="{67432B7F-214D-4496-9C4D-03326BA12C5A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288" creationId="{C1E68386-1778-4C9D-AF52-706F1C85F35E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289" creationId="{76025750-A887-455F-A354-622281BFB710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01" creationId="{AA21DB5B-5130-4C96-8F81-860FC7A5CDB7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02" creationId="{E68F5534-1780-4A22-A5DA-5087609B8192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03" creationId="{81ACAC8A-7FBD-4023-9E10-F78076CA274B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04" creationId="{C4280A79-1B35-4091-96DD-601AB72C4DEC}"/>
          </ac:grpSpMkLst>
        </pc:grpChg>
        <pc:grpChg chg="add del">
          <ac:chgData name="David Stevens" userId="73fe415a-d21a-4898-bfab-0e75d37181d7" providerId="ADAL" clId="{FDF1147B-6426-4869-86DA-B776762969DE}" dt="2019-06-04T06:54:24.024" v="3959" actId="165"/>
          <ac:grpSpMkLst>
            <pc:docMk/>
            <pc:sldMk cId="2506909293" sldId="286"/>
            <ac:grpSpMk id="308" creationId="{DF255E49-69DD-4051-8E62-3CDB323D3EF7}"/>
          </ac:grpSpMkLst>
        </pc:grpChg>
        <pc:grpChg chg="del mod topLvl">
          <ac:chgData name="David Stevens" userId="73fe415a-d21a-4898-bfab-0e75d37181d7" providerId="ADAL" clId="{FDF1147B-6426-4869-86DA-B776762969DE}" dt="2019-06-04T06:54:27.312" v="3960" actId="165"/>
          <ac:grpSpMkLst>
            <pc:docMk/>
            <pc:sldMk cId="2506909293" sldId="286"/>
            <ac:grpSpMk id="313" creationId="{B74B4E06-9B84-4802-861A-D2B08867C262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13" creationId="{EEA33324-232A-468C-8BEE-E1BE7B992EA3}"/>
          </ac:grpSpMkLst>
        </pc:grpChg>
        <pc:grpChg chg="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14" creationId="{23C3AC41-5242-47E7-978B-6D173EE146A4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14" creationId="{5DAE8BF5-7E28-4452-82A2-620A44B15925}"/>
          </ac:grpSpMkLst>
        </pc:grpChg>
        <pc:grpChg chg="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15" creationId="{41F2B02B-6E56-4BB2-80A3-F60D30B296CB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15" creationId="{4DE76DBA-78CB-4D19-B36A-81FF7521605D}"/>
          </ac:grpSpMkLst>
        </pc:grpChg>
        <pc:grpChg chg="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16" creationId="{25623921-A0C7-4686-9037-6FF0E1D4B5A0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16" creationId="{8AAD20B1-FCD9-436E-92A9-4041F096C27A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17" creationId="{9E1DD915-D2BC-4946-AC6D-28DFA9F5FD3D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18" creationId="{4B7CFE0D-E007-4267-82AC-2994E61F53B8}"/>
          </ac:grpSpMkLst>
        </pc:grpChg>
        <pc:grpChg chg="mod">
          <ac:chgData name="David Stevens" userId="73fe415a-d21a-4898-bfab-0e75d37181d7" providerId="ADAL" clId="{FDF1147B-6426-4869-86DA-B776762969DE}" dt="2019-06-03T14:46:16.242" v="3503"/>
          <ac:grpSpMkLst>
            <pc:docMk/>
            <pc:sldMk cId="2506909293" sldId="286"/>
            <ac:grpSpMk id="319" creationId="{D8F5C534-8600-4531-93D3-05459A87813C}"/>
          </ac:grpSpMkLst>
        </pc:grpChg>
        <pc:grpChg chg="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21" creationId="{E15575A9-9D52-469B-982E-9A7D464E8057}"/>
          </ac:grpSpMkLst>
        </pc:grpChg>
        <pc:grpChg chg="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22" creationId="{281AF297-3A02-43BE-9A3D-42E074ABA08D}"/>
          </ac:grpSpMkLst>
        </pc:grpChg>
        <pc:grpChg chg="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23" creationId="{929DFAA3-6D4E-431F-87EA-61A257720AF1}"/>
          </ac:grpSpMkLst>
        </pc:grpChg>
        <pc:grpChg chg="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24" creationId="{98D883AB-BFD2-4224-B4C5-5002B1555569}"/>
          </ac:grpSpMkLst>
        </pc:grpChg>
        <pc:grpChg chg="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25" creationId="{D6FB6B6D-C284-4EE1-8591-125B0945AAD5}"/>
          </ac:grpSpMkLst>
        </pc:grpChg>
        <pc:grpChg chg="add 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334" creationId="{F8346B0A-7DBD-4B81-A3AE-27BEED41B78B}"/>
          </ac:grpSpMkLst>
        </pc:grpChg>
        <pc:grpChg chg="add del mod">
          <ac:chgData name="David Stevens" userId="73fe415a-d21a-4898-bfab-0e75d37181d7" providerId="ADAL" clId="{FDF1147B-6426-4869-86DA-B776762969DE}" dt="2019-06-03T14:49:08.879" v="3549" actId="165"/>
          <ac:grpSpMkLst>
            <pc:docMk/>
            <pc:sldMk cId="2506909293" sldId="286"/>
            <ac:grpSpMk id="335" creationId="{F6D373E9-9890-4B0F-9680-3B04174942AB}"/>
          </ac:grpSpMkLst>
        </pc:grpChg>
        <pc:grpChg chg="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336" creationId="{48E30DE6-0BAD-4EC6-8BED-127E3FC001C3}"/>
          </ac:grpSpMkLst>
        </pc:grpChg>
        <pc:grpChg chg="del mod">
          <ac:chgData name="David Stevens" userId="73fe415a-d21a-4898-bfab-0e75d37181d7" providerId="ADAL" clId="{FDF1147B-6426-4869-86DA-B776762969DE}" dt="2019-06-03T14:48:11.007" v="3535" actId="478"/>
          <ac:grpSpMkLst>
            <pc:docMk/>
            <pc:sldMk cId="2506909293" sldId="286"/>
            <ac:grpSpMk id="337" creationId="{225B39F2-91D8-45EB-BA61-D18ACADD29E3}"/>
          </ac:grpSpMkLst>
        </pc:grpChg>
        <pc:grpChg chg="del mod">
          <ac:chgData name="David Stevens" userId="73fe415a-d21a-4898-bfab-0e75d37181d7" providerId="ADAL" clId="{FDF1147B-6426-4869-86DA-B776762969DE}" dt="2019-06-03T14:48:13.127" v="3536" actId="478"/>
          <ac:grpSpMkLst>
            <pc:docMk/>
            <pc:sldMk cId="2506909293" sldId="286"/>
            <ac:grpSpMk id="338" creationId="{34FDC73A-4049-48CE-A318-5D2C49BA61B4}"/>
          </ac:grpSpMkLst>
        </pc:grpChg>
        <pc:grpChg chg="add 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38" creationId="{615CA83A-6536-478B-81EE-40DB94650558}"/>
          </ac:grpSpMkLst>
        </pc:grpChg>
        <pc:grpChg chg="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339" creationId="{96F9B659-464C-4174-97A6-8EF7D35C2FA2}"/>
          </ac:grpSpMkLst>
        </pc:grpChg>
        <pc:grpChg chg="del mod">
          <ac:chgData name="David Stevens" userId="73fe415a-d21a-4898-bfab-0e75d37181d7" providerId="ADAL" clId="{FDF1147B-6426-4869-86DA-B776762969DE}" dt="2019-06-03T14:48:19.408" v="3538" actId="478"/>
          <ac:grpSpMkLst>
            <pc:docMk/>
            <pc:sldMk cId="2506909293" sldId="286"/>
            <ac:grpSpMk id="340" creationId="{747A91A0-B6E4-4357-B4FE-2F449EFB33C8}"/>
          </ac:grpSpMkLst>
        </pc:grpChg>
        <pc:grpChg chg="del mod">
          <ac:chgData name="David Stevens" userId="73fe415a-d21a-4898-bfab-0e75d37181d7" providerId="ADAL" clId="{FDF1147B-6426-4869-86DA-B776762969DE}" dt="2019-06-03T14:48:15.047" v="3537" actId="478"/>
          <ac:grpSpMkLst>
            <pc:docMk/>
            <pc:sldMk cId="2506909293" sldId="286"/>
            <ac:grpSpMk id="341" creationId="{AC01EE94-2017-485B-AC2E-1D3449DC1ED1}"/>
          </ac:grpSpMkLst>
        </pc:grpChg>
        <pc:grpChg chg="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342" creationId="{8D662D5D-A607-4EB4-936B-8CFDB6A78461}"/>
          </ac:grpSpMkLst>
        </pc:grpChg>
        <pc:grpChg chg="add 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45" creationId="{49741AEE-E81E-44FF-A05A-2187F7737777}"/>
          </ac:grpSpMkLst>
        </pc:grpChg>
        <pc:grpChg chg="add 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48" creationId="{DD46B9E5-71B0-4543-AE82-251DEA615EFE}"/>
          </ac:grpSpMkLst>
        </pc:grpChg>
        <pc:grpChg chg="add 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53" creationId="{5AC683FE-4F10-42BA-B0A0-127B08F50665}"/>
          </ac:grpSpMkLst>
        </pc:grpChg>
        <pc:grpChg chg="add del mod">
          <ac:chgData name="David Stevens" userId="73fe415a-d21a-4898-bfab-0e75d37181d7" providerId="ADAL" clId="{FDF1147B-6426-4869-86DA-B776762969DE}" dt="2019-06-03T14:49:30.963" v="3557" actId="165"/>
          <ac:grpSpMkLst>
            <pc:docMk/>
            <pc:sldMk cId="2506909293" sldId="286"/>
            <ac:grpSpMk id="357" creationId="{CD286304-B830-4940-A9B0-92927B36C600}"/>
          </ac:grpSpMkLst>
        </pc:grpChg>
        <pc:grpChg chg="add mod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58" creationId="{12A82DAA-B6FE-45E4-A88E-0BD4D87DCCCE}"/>
          </ac:grpSpMkLst>
        </pc:grpChg>
        <pc:grpChg chg="del mod topLvl">
          <ac:chgData name="David Stevens" userId="73fe415a-d21a-4898-bfab-0e75d37181d7" providerId="ADAL" clId="{FDF1147B-6426-4869-86DA-B776762969DE}" dt="2019-06-03T14:49:35.239" v="3558" actId="165"/>
          <ac:grpSpMkLst>
            <pc:docMk/>
            <pc:sldMk cId="2506909293" sldId="286"/>
            <ac:grpSpMk id="358" creationId="{8F0BE0BD-8809-4D13-A9B9-B3436F8F3DCC}"/>
          </ac:grpSpMkLst>
        </pc:grpChg>
        <pc:grpChg chg="del mod">
          <ac:chgData name="David Stevens" userId="73fe415a-d21a-4898-bfab-0e75d37181d7" providerId="ADAL" clId="{FDF1147B-6426-4869-86DA-B776762969DE}" dt="2019-06-03T14:49:21.295" v="3555" actId="478"/>
          <ac:grpSpMkLst>
            <pc:docMk/>
            <pc:sldMk cId="2506909293" sldId="286"/>
            <ac:grpSpMk id="360" creationId="{6E370474-D8BF-4159-A015-16CD715186C8}"/>
          </ac:grpSpMkLst>
        </pc:grpChg>
        <pc:grpChg chg="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361" creationId="{714EA92A-CE69-40B1-93C2-6C9139063390}"/>
          </ac:grpSpMkLst>
        </pc:grpChg>
        <pc:grpChg chg="del mod">
          <ac:chgData name="David Stevens" userId="73fe415a-d21a-4898-bfab-0e75d37181d7" providerId="ADAL" clId="{FDF1147B-6426-4869-86DA-B776762969DE}" dt="2019-06-03T14:49:24.991" v="3556" actId="478"/>
          <ac:grpSpMkLst>
            <pc:docMk/>
            <pc:sldMk cId="2506909293" sldId="286"/>
            <ac:grpSpMk id="362" creationId="{398925D9-50E0-4C36-809A-7777F7022022}"/>
          </ac:grpSpMkLst>
        </pc:grpChg>
        <pc:grpChg chg="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363" creationId="{9325A44C-697F-4D00-8549-DB4661164D4C}"/>
          </ac:grpSpMkLst>
        </pc:grpChg>
        <pc:grpChg chg="add del mod">
          <ac:chgData name="David Stevens" userId="73fe415a-d21a-4898-bfab-0e75d37181d7" providerId="ADAL" clId="{FDF1147B-6426-4869-86DA-B776762969DE}" dt="2019-06-04T06:55:17.758" v="3986" actId="165"/>
          <ac:grpSpMkLst>
            <pc:docMk/>
            <pc:sldMk cId="2506909293" sldId="286"/>
            <ac:grpSpMk id="366" creationId="{CEC643C0-653A-4B1F-8E7C-FF0C0D0A8333}"/>
          </ac:grpSpMkLst>
        </pc:grpChg>
        <pc:grpChg chg="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67" creationId="{5A938440-FD13-445F-89AB-A42DBF8E4D06}"/>
          </ac:grpSpMkLst>
        </pc:grpChg>
        <pc:grpChg chg="mod topLvl">
          <ac:chgData name="David Stevens" userId="73fe415a-d21a-4898-bfab-0e75d37181d7" providerId="ADAL" clId="{FDF1147B-6426-4869-86DA-B776762969DE}" dt="2019-06-04T07:01:41.519" v="4380" actId="12789"/>
          <ac:grpSpMkLst>
            <pc:docMk/>
            <pc:sldMk cId="2506909293" sldId="286"/>
            <ac:grpSpMk id="370" creationId="{F99D1039-C32B-4130-A1CF-D551ECDEB35A}"/>
          </ac:grpSpMkLst>
        </pc:grpChg>
        <pc:grpChg chg="add del mod">
          <ac:chgData name="David Stevens" userId="73fe415a-d21a-4898-bfab-0e75d37181d7" providerId="ADAL" clId="{FDF1147B-6426-4869-86DA-B776762969DE}" dt="2019-06-03T14:47:59.592" v="3532" actId="165"/>
          <ac:grpSpMkLst>
            <pc:docMk/>
            <pc:sldMk cId="2506909293" sldId="286"/>
            <ac:grpSpMk id="372" creationId="{C8D93536-68DE-4398-80E7-3AA2A020DBF2}"/>
          </ac:grpSpMkLst>
        </pc:grpChg>
        <pc:grpChg chg="del mod">
          <ac:chgData name="David Stevens" userId="73fe415a-d21a-4898-bfab-0e75d37181d7" providerId="ADAL" clId="{FDF1147B-6426-4869-86DA-B776762969DE}" dt="2019-06-03T14:47:55.927" v="3531" actId="478"/>
          <ac:grpSpMkLst>
            <pc:docMk/>
            <pc:sldMk cId="2506909293" sldId="286"/>
            <ac:grpSpMk id="373" creationId="{D8391BE1-46CD-4C3C-9634-2E9E65D15745}"/>
          </ac:grpSpMkLst>
        </pc:grpChg>
        <pc:grpChg chg="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374" creationId="{2D161ADD-19E8-492A-8094-F22DA4DE6786}"/>
          </ac:grpSpMkLst>
        </pc:grpChg>
        <pc:grpChg chg="del mod topLvl">
          <ac:chgData name="David Stevens" userId="73fe415a-d21a-4898-bfab-0e75d37181d7" providerId="ADAL" clId="{FDF1147B-6426-4869-86DA-B776762969DE}" dt="2019-06-03T14:53:07.983" v="3670" actId="478"/>
          <ac:grpSpMkLst>
            <pc:docMk/>
            <pc:sldMk cId="2506909293" sldId="286"/>
            <ac:grpSpMk id="375" creationId="{055E35DC-AD2E-412C-AA5B-EB3A8A0C63B4}"/>
          </ac:grpSpMkLst>
        </pc:grpChg>
        <pc:grpChg chg="del mod topLvl">
          <ac:chgData name="David Stevens" userId="73fe415a-d21a-4898-bfab-0e75d37181d7" providerId="ADAL" clId="{FDF1147B-6426-4869-86DA-B776762969DE}" dt="2019-06-03T14:48:04.151" v="3534" actId="478"/>
          <ac:grpSpMkLst>
            <pc:docMk/>
            <pc:sldMk cId="2506909293" sldId="286"/>
            <ac:grpSpMk id="376" creationId="{2D10C684-BB55-4EC9-8CA4-565D471E1434}"/>
          </ac:grpSpMkLst>
        </pc:grpChg>
        <pc:grpChg chg="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377" creationId="{6A55A1E1-7B58-4008-B9DB-89CB8B7C08A8}"/>
          </ac:grpSpMkLst>
        </pc:grpChg>
        <pc:grpChg chg="add del">
          <ac:chgData name="David Stevens" userId="73fe415a-d21a-4898-bfab-0e75d37181d7" providerId="ADAL" clId="{FDF1147B-6426-4869-86DA-B776762969DE}" dt="2019-06-04T07:20:03.331" v="5664"/>
          <ac:grpSpMkLst>
            <pc:docMk/>
            <pc:sldMk cId="2506909293" sldId="286"/>
            <ac:grpSpMk id="381" creationId="{B8A5194E-342B-4055-8928-7128583B59B8}"/>
          </ac:grpSpMkLst>
        </pc:grpChg>
        <pc:grpChg chg="add 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389" creationId="{30DDF265-58E3-4EE3-A984-5855CE0C2273}"/>
          </ac:grpSpMkLst>
        </pc:grpChg>
        <pc:grpChg chg="add del mod">
          <ac:chgData name="David Stevens" userId="73fe415a-d21a-4898-bfab-0e75d37181d7" providerId="ADAL" clId="{FDF1147B-6426-4869-86DA-B776762969DE}" dt="2019-06-03T14:50:20.176" v="3572" actId="478"/>
          <ac:grpSpMkLst>
            <pc:docMk/>
            <pc:sldMk cId="2506909293" sldId="286"/>
            <ac:grpSpMk id="390" creationId="{86557DAD-8C88-4AE4-BBFE-B4AC7D08B00F}"/>
          </ac:grpSpMkLst>
        </pc:grpChg>
        <pc:grpChg chg="mod">
          <ac:chgData name="David Stevens" userId="73fe415a-d21a-4898-bfab-0e75d37181d7" providerId="ADAL" clId="{FDF1147B-6426-4869-86DA-B776762969DE}" dt="2019-06-03T14:50:12.848" v="3568"/>
          <ac:grpSpMkLst>
            <pc:docMk/>
            <pc:sldMk cId="2506909293" sldId="286"/>
            <ac:grpSpMk id="391" creationId="{FF669F4C-181F-4577-A4BD-30B20E2F6E10}"/>
          </ac:grpSpMkLst>
        </pc:grpChg>
        <pc:grpChg chg="mod">
          <ac:chgData name="David Stevens" userId="73fe415a-d21a-4898-bfab-0e75d37181d7" providerId="ADAL" clId="{FDF1147B-6426-4869-86DA-B776762969DE}" dt="2019-06-03T14:50:12.848" v="3568"/>
          <ac:grpSpMkLst>
            <pc:docMk/>
            <pc:sldMk cId="2506909293" sldId="286"/>
            <ac:grpSpMk id="392" creationId="{90432C00-3DA6-40CE-A0CB-5EA564F7C291}"/>
          </ac:grpSpMkLst>
        </pc:grpChg>
        <pc:grpChg chg="mod">
          <ac:chgData name="David Stevens" userId="73fe415a-d21a-4898-bfab-0e75d37181d7" providerId="ADAL" clId="{FDF1147B-6426-4869-86DA-B776762969DE}" dt="2019-06-03T14:50:12.848" v="3568"/>
          <ac:grpSpMkLst>
            <pc:docMk/>
            <pc:sldMk cId="2506909293" sldId="286"/>
            <ac:grpSpMk id="393" creationId="{BE076563-C8A0-40AC-BF8D-806E3E9CB5C9}"/>
          </ac:grpSpMkLst>
        </pc:grpChg>
        <pc:grpChg chg="mod">
          <ac:chgData name="David Stevens" userId="73fe415a-d21a-4898-bfab-0e75d37181d7" providerId="ADAL" clId="{FDF1147B-6426-4869-86DA-B776762969DE}" dt="2019-06-03T14:50:12.848" v="3568"/>
          <ac:grpSpMkLst>
            <pc:docMk/>
            <pc:sldMk cId="2506909293" sldId="286"/>
            <ac:grpSpMk id="394" creationId="{AE34ED17-8257-4964-A527-3A2E4385E37D}"/>
          </ac:grpSpMkLst>
        </pc:grpChg>
        <pc:grpChg chg="mod">
          <ac:chgData name="David Stevens" userId="73fe415a-d21a-4898-bfab-0e75d37181d7" providerId="ADAL" clId="{FDF1147B-6426-4869-86DA-B776762969DE}" dt="2019-06-03T14:50:12.848" v="3568"/>
          <ac:grpSpMkLst>
            <pc:docMk/>
            <pc:sldMk cId="2506909293" sldId="286"/>
            <ac:grpSpMk id="395" creationId="{101F235B-DCA4-49B0-8CEC-394E1F5876D5}"/>
          </ac:grpSpMkLst>
        </pc:grpChg>
        <pc:grpChg chg="mod">
          <ac:chgData name="David Stevens" userId="73fe415a-d21a-4898-bfab-0e75d37181d7" providerId="ADAL" clId="{FDF1147B-6426-4869-86DA-B776762969DE}" dt="2019-06-03T14:50:12.848" v="3568"/>
          <ac:grpSpMkLst>
            <pc:docMk/>
            <pc:sldMk cId="2506909293" sldId="286"/>
            <ac:grpSpMk id="396" creationId="{250C7EB2-AC35-4E5E-A143-45FF9BFE3533}"/>
          </ac:grpSpMkLst>
        </pc:grpChg>
        <pc:grpChg chg="mod">
          <ac:chgData name="David Stevens" userId="73fe415a-d21a-4898-bfab-0e75d37181d7" providerId="ADAL" clId="{FDF1147B-6426-4869-86DA-B776762969DE}" dt="2019-06-03T14:50:12.848" v="3568"/>
          <ac:grpSpMkLst>
            <pc:docMk/>
            <pc:sldMk cId="2506909293" sldId="286"/>
            <ac:grpSpMk id="397" creationId="{28E31E96-7CD9-4676-935F-A2AD1C2FC8DE}"/>
          </ac:grpSpMkLst>
        </pc:grpChg>
        <pc:grpChg chg="add 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412" creationId="{0215B160-6084-4C68-A81B-0AA56D03F5BC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413" creationId="{7CE30724-0317-4554-AE7F-B74004DAD772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414" creationId="{F4628AFB-3736-47E9-89EF-5DEFB3CEFEEA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415" creationId="{D5BD3B16-6855-472D-B3D3-1CEEF8D56880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416" creationId="{AF57A62B-9C73-4F12-B094-7D199B5C35C8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417" creationId="{985F0BF6-DC6F-4A35-B3AB-DF288D27ED7D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418" creationId="{EE50F5FA-3E1B-4E90-A8AB-4BCD2115A50E}"/>
          </ac:grpSpMkLst>
        </pc:grpChg>
        <pc:grpChg chg="mod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419" creationId="{1C0D0855-CD06-4620-8FDC-1D720F1B71CF}"/>
          </ac:grpSpMkLst>
        </pc:grpChg>
        <pc:grpChg chg="add mod ord topLvl">
          <ac:chgData name="David Stevens" userId="73fe415a-d21a-4898-bfab-0e75d37181d7" providerId="ADAL" clId="{FDF1147B-6426-4869-86DA-B776762969DE}" dt="2019-06-04T06:53:48.360" v="3956" actId="12789"/>
          <ac:grpSpMkLst>
            <pc:docMk/>
            <pc:sldMk cId="2506909293" sldId="286"/>
            <ac:grpSpMk id="434" creationId="{F4E5F4E6-5661-418B-8277-313245439F64}"/>
          </ac:grpSpMkLst>
        </pc:grpChg>
        <pc:grpChg chg="add del mod topLvl">
          <ac:chgData name="David Stevens" userId="73fe415a-d21a-4898-bfab-0e75d37181d7" providerId="ADAL" clId="{FDF1147B-6426-4869-86DA-B776762969DE}" dt="2019-06-04T06:49:23.395" v="3886" actId="165"/>
          <ac:grpSpMkLst>
            <pc:docMk/>
            <pc:sldMk cId="2506909293" sldId="286"/>
            <ac:grpSpMk id="435" creationId="{95E1B963-B44E-4C01-BA80-D79495B2C13C}"/>
          </ac:grpSpMkLst>
        </pc:grpChg>
        <pc:grpChg chg="add del mod">
          <ac:chgData name="David Stevens" userId="73fe415a-d21a-4898-bfab-0e75d37181d7" providerId="ADAL" clId="{FDF1147B-6426-4869-86DA-B776762969DE}" dt="2019-06-03T14:54:24.052" v="3686" actId="165"/>
          <ac:grpSpMkLst>
            <pc:docMk/>
            <pc:sldMk cId="2506909293" sldId="286"/>
            <ac:grpSpMk id="483" creationId="{68391728-DD9F-4188-AA61-C0A6950E3662}"/>
          </ac:grpSpMkLst>
        </pc:grpChg>
        <pc:grpChg chg="add del">
          <ac:chgData name="David Stevens" userId="73fe415a-d21a-4898-bfab-0e75d37181d7" providerId="ADAL" clId="{FDF1147B-6426-4869-86DA-B776762969DE}" dt="2019-06-04T07:20:03.331" v="5664"/>
          <ac:grpSpMkLst>
            <pc:docMk/>
            <pc:sldMk cId="2506909293" sldId="286"/>
            <ac:grpSpMk id="526" creationId="{CF098BF7-A668-4E74-A60F-9CC8B9A726C5}"/>
          </ac:grpSpMkLst>
        </pc:grpChg>
        <pc:grpChg chg="add del">
          <ac:chgData name="David Stevens" userId="73fe415a-d21a-4898-bfab-0e75d37181d7" providerId="ADAL" clId="{FDF1147B-6426-4869-86DA-B776762969DE}" dt="2019-06-04T07:20:21.515" v="5669" actId="165"/>
          <ac:grpSpMkLst>
            <pc:docMk/>
            <pc:sldMk cId="2506909293" sldId="286"/>
            <ac:grpSpMk id="574" creationId="{852D8450-5BA8-4AF9-B51C-7717B6A2558F}"/>
          </ac:grpSpMkLst>
        </pc:grpChg>
        <pc:grpChg chg="add del mod ord topLvl">
          <ac:chgData name="David Stevens" userId="73fe415a-d21a-4898-bfab-0e75d37181d7" providerId="ADAL" clId="{FDF1147B-6426-4869-86DA-B776762969DE}" dt="2019-06-04T08:02:50.670" v="5772" actId="167"/>
          <ac:grpSpMkLst>
            <pc:docMk/>
            <pc:sldMk cId="2506909293" sldId="286"/>
            <ac:grpSpMk id="575" creationId="{90CD2908-9E40-47B8-BC2C-E8E783E537B4}"/>
          </ac:grpSpMkLst>
        </pc:grpChg>
        <pc:grpChg chg="del mod topLvl">
          <ac:chgData name="David Stevens" userId="73fe415a-d21a-4898-bfab-0e75d37181d7" providerId="ADAL" clId="{FDF1147B-6426-4869-86DA-B776762969DE}" dt="2019-06-04T07:20:23.411" v="5670" actId="478"/>
          <ac:grpSpMkLst>
            <pc:docMk/>
            <pc:sldMk cId="2506909293" sldId="286"/>
            <ac:grpSpMk id="576" creationId="{4715D010-7EA6-444C-B1E2-8F0EB8582D22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05" creationId="{D4942DFE-EB58-40DB-A03E-9C0A6B7D8823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06" creationId="{023AA22D-E74B-4604-BF06-9E41BD14212E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07" creationId="{905B9F05-A04C-4FFD-9E32-719DD8EDECD8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08" creationId="{4D691860-C04C-461C-A5C2-B8D7547E6F15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09" creationId="{BAC27585-6834-403C-8964-19659C9E4733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10" creationId="{12B0164C-E678-45A5-A236-6791EDCF8873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11" creationId="{03BF1032-C8F6-4881-B955-94E220A1BEE9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12" creationId="{04CCB1A4-3D72-4C31-9AF2-AB1F25A53CAF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13" creationId="{44938E43-AA7B-4FAC-A704-BFA7B88EE561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17" creationId="{5FFA121A-AE14-494E-96AB-9DECDC43E6EF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18" creationId="{AB3E0676-589C-49A2-918B-54E0615EF089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19" creationId="{B6432C05-C5BA-4FAF-B2D0-8569EB6E347A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20" creationId="{D0BBDBC7-9673-401F-ABF1-CA486AEE128F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21" creationId="{257DEE5A-036E-43CA-BFBB-EF71582BD6B2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38" creationId="{45BC52E4-4889-48D9-AD2D-D39CA33439A5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39" creationId="{F1A64544-F522-445A-8A95-055CC8106166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40" creationId="{81D6D3CE-8612-4B9F-A772-122ECCBD038E}"/>
          </ac:grpSpMkLst>
        </pc:grpChg>
        <pc:grpChg chg="mod">
          <ac:chgData name="David Stevens" userId="73fe415a-d21a-4898-bfab-0e75d37181d7" providerId="ADAL" clId="{FDF1147B-6426-4869-86DA-B776762969DE}" dt="2019-06-04T07:20:32.903" v="5675" actId="12789"/>
          <ac:grpSpMkLst>
            <pc:docMk/>
            <pc:sldMk cId="2506909293" sldId="286"/>
            <ac:grpSpMk id="641" creationId="{2DE73A73-DAE0-4443-940D-82213D3B9AB7}"/>
          </ac:grpSpMkLst>
        </pc:grpChg>
        <pc:grpChg chg="add mod ord">
          <ac:chgData name="David Stevens" userId="73fe415a-d21a-4898-bfab-0e75d37181d7" providerId="ADAL" clId="{FDF1147B-6426-4869-86DA-B776762969DE}" dt="2019-06-04T08:02:50.670" v="5772" actId="167"/>
          <ac:grpSpMkLst>
            <pc:docMk/>
            <pc:sldMk cId="2506909293" sldId="286"/>
            <ac:grpSpMk id="658" creationId="{1829BD5D-0AF1-4870-B5D1-3888D990A006}"/>
          </ac:grpSpMkLst>
        </pc:grpChg>
        <pc:cxnChg chg="add del mod">
          <ac:chgData name="David Stevens" userId="73fe415a-d21a-4898-bfab-0e75d37181d7" providerId="ADAL" clId="{FDF1147B-6426-4869-86DA-B776762969DE}" dt="2019-06-04T07:01:43.461" v="4381" actId="478"/>
          <ac:cxnSpMkLst>
            <pc:docMk/>
            <pc:sldMk cId="2506909293" sldId="286"/>
            <ac:cxnSpMk id="4" creationId="{70559575-9781-4A8E-BC6C-0299B1C3577D}"/>
          </ac:cxnSpMkLst>
        </pc:cxnChg>
        <pc:cxnChg chg="add del mod topLvl">
          <ac:chgData name="David Stevens" userId="73fe415a-d21a-4898-bfab-0e75d37181d7" providerId="ADAL" clId="{FDF1147B-6426-4869-86DA-B776762969DE}" dt="2019-06-04T06:48:56.847" v="3870" actId="478"/>
          <ac:cxnSpMkLst>
            <pc:docMk/>
            <pc:sldMk cId="2506909293" sldId="286"/>
            <ac:cxnSpMk id="439" creationId="{D476E5A2-3027-4142-B11B-B383E22B399C}"/>
          </ac:cxnSpMkLst>
        </pc:cxnChg>
        <pc:cxnChg chg="add del mod topLvl">
          <ac:chgData name="David Stevens" userId="73fe415a-d21a-4898-bfab-0e75d37181d7" providerId="ADAL" clId="{FDF1147B-6426-4869-86DA-B776762969DE}" dt="2019-06-04T06:48:58.519" v="3871" actId="478"/>
          <ac:cxnSpMkLst>
            <pc:docMk/>
            <pc:sldMk cId="2506909293" sldId="286"/>
            <ac:cxnSpMk id="441" creationId="{7B59B1C5-5430-4599-AA3D-4D23F846477E}"/>
          </ac:cxnSpMkLst>
        </pc:cxnChg>
        <pc:cxnChg chg="add del mod topLvl">
          <ac:chgData name="David Stevens" userId="73fe415a-d21a-4898-bfab-0e75d37181d7" providerId="ADAL" clId="{FDF1147B-6426-4869-86DA-B776762969DE}" dt="2019-06-04T06:48:56.847" v="3870" actId="478"/>
          <ac:cxnSpMkLst>
            <pc:docMk/>
            <pc:sldMk cId="2506909293" sldId="286"/>
            <ac:cxnSpMk id="443" creationId="{BF4A9551-AE99-4685-B41B-8663205D2CAD}"/>
          </ac:cxnSpMkLst>
        </pc:cxnChg>
        <pc:cxnChg chg="add del mod topLvl">
          <ac:chgData name="David Stevens" userId="73fe415a-d21a-4898-bfab-0e75d37181d7" providerId="ADAL" clId="{FDF1147B-6426-4869-86DA-B776762969DE}" dt="2019-06-04T06:48:58.519" v="3871" actId="478"/>
          <ac:cxnSpMkLst>
            <pc:docMk/>
            <pc:sldMk cId="2506909293" sldId="286"/>
            <ac:cxnSpMk id="445" creationId="{91B6543C-485C-43FA-9D78-3ABB0F6E77D0}"/>
          </ac:cxnSpMkLst>
        </pc:cxnChg>
        <pc:cxnChg chg="add del mod topLvl">
          <ac:chgData name="David Stevens" userId="73fe415a-d21a-4898-bfab-0e75d37181d7" providerId="ADAL" clId="{FDF1147B-6426-4869-86DA-B776762969DE}" dt="2019-06-04T06:48:56.847" v="3870" actId="478"/>
          <ac:cxnSpMkLst>
            <pc:docMk/>
            <pc:sldMk cId="2506909293" sldId="286"/>
            <ac:cxnSpMk id="447" creationId="{AFDCFDC5-55BD-4028-B81A-916B5EC54067}"/>
          </ac:cxnSpMkLst>
        </pc:cxnChg>
        <pc:cxnChg chg="add del mod topLvl">
          <ac:chgData name="David Stevens" userId="73fe415a-d21a-4898-bfab-0e75d37181d7" providerId="ADAL" clId="{FDF1147B-6426-4869-86DA-B776762969DE}" dt="2019-06-04T06:49:04.575" v="3876" actId="478"/>
          <ac:cxnSpMkLst>
            <pc:docMk/>
            <pc:sldMk cId="2506909293" sldId="286"/>
            <ac:cxnSpMk id="449" creationId="{68097874-098F-4900-8AA5-317475870F3C}"/>
          </ac:cxnSpMkLst>
        </pc:cxnChg>
        <pc:cxnChg chg="add del mod topLvl">
          <ac:chgData name="David Stevens" userId="73fe415a-d21a-4898-bfab-0e75d37181d7" providerId="ADAL" clId="{FDF1147B-6426-4869-86DA-B776762969DE}" dt="2019-06-04T06:49:03.167" v="3874" actId="478"/>
          <ac:cxnSpMkLst>
            <pc:docMk/>
            <pc:sldMk cId="2506909293" sldId="286"/>
            <ac:cxnSpMk id="451" creationId="{BD7A7ACD-46D2-45CE-BC45-C881ABEDE452}"/>
          </ac:cxnSpMkLst>
        </pc:cxnChg>
        <pc:cxnChg chg="add del mod topLvl">
          <ac:chgData name="David Stevens" userId="73fe415a-d21a-4898-bfab-0e75d37181d7" providerId="ADAL" clId="{FDF1147B-6426-4869-86DA-B776762969DE}" dt="2019-06-04T06:49:03.648" v="3875" actId="478"/>
          <ac:cxnSpMkLst>
            <pc:docMk/>
            <pc:sldMk cId="2506909293" sldId="286"/>
            <ac:cxnSpMk id="454" creationId="{C6D7D898-3AE2-4C26-AAE1-240B237158A3}"/>
          </ac:cxnSpMkLst>
        </pc:cxnChg>
        <pc:cxnChg chg="add del mod topLvl">
          <ac:chgData name="David Stevens" userId="73fe415a-d21a-4898-bfab-0e75d37181d7" providerId="ADAL" clId="{FDF1147B-6426-4869-86DA-B776762969DE}" dt="2019-06-04T06:49:06.207" v="3878" actId="478"/>
          <ac:cxnSpMkLst>
            <pc:docMk/>
            <pc:sldMk cId="2506909293" sldId="286"/>
            <ac:cxnSpMk id="457" creationId="{B7D3E833-701A-4F81-B804-1B9D9EB8CF8C}"/>
          </ac:cxnSpMkLst>
        </pc:cxnChg>
        <pc:cxnChg chg="add del mod topLvl">
          <ac:chgData name="David Stevens" userId="73fe415a-d21a-4898-bfab-0e75d37181d7" providerId="ADAL" clId="{FDF1147B-6426-4869-86DA-B776762969DE}" dt="2019-06-04T06:49:05.575" v="3877" actId="478"/>
          <ac:cxnSpMkLst>
            <pc:docMk/>
            <pc:sldMk cId="2506909293" sldId="286"/>
            <ac:cxnSpMk id="458" creationId="{F1E41281-E685-4648-8B15-3EA164A6FE53}"/>
          </ac:cxnSpMkLst>
        </pc:cxnChg>
        <pc:cxnChg chg="add del mod topLvl">
          <ac:chgData name="David Stevens" userId="73fe415a-d21a-4898-bfab-0e75d37181d7" providerId="ADAL" clId="{FDF1147B-6426-4869-86DA-B776762969DE}" dt="2019-06-04T06:49:16.072" v="3882" actId="478"/>
          <ac:cxnSpMkLst>
            <pc:docMk/>
            <pc:sldMk cId="2506909293" sldId="286"/>
            <ac:cxnSpMk id="459" creationId="{777EF0C3-480A-49AB-9251-E01894BEB7D6}"/>
          </ac:cxnSpMkLst>
        </pc:cxnChg>
        <pc:cxnChg chg="add del mod topLvl">
          <ac:chgData name="David Stevens" userId="73fe415a-d21a-4898-bfab-0e75d37181d7" providerId="ADAL" clId="{FDF1147B-6426-4869-86DA-B776762969DE}" dt="2019-06-04T06:49:16.072" v="3882" actId="478"/>
          <ac:cxnSpMkLst>
            <pc:docMk/>
            <pc:sldMk cId="2506909293" sldId="286"/>
            <ac:cxnSpMk id="462" creationId="{C6D973F4-B08D-428F-B137-979F862AC429}"/>
          </ac:cxnSpMkLst>
        </pc:cxnChg>
        <pc:cxnChg chg="add del mod topLvl">
          <ac:chgData name="David Stevens" userId="73fe415a-d21a-4898-bfab-0e75d37181d7" providerId="ADAL" clId="{FDF1147B-6426-4869-86DA-B776762969DE}" dt="2019-06-04T06:49:19.287" v="3885" actId="478"/>
          <ac:cxnSpMkLst>
            <pc:docMk/>
            <pc:sldMk cId="2506909293" sldId="286"/>
            <ac:cxnSpMk id="466" creationId="{58C3CF0B-74F0-4987-A739-506D66D8D6D2}"/>
          </ac:cxnSpMkLst>
        </pc:cxnChg>
        <pc:cxnChg chg="add del mod topLvl">
          <ac:chgData name="David Stevens" userId="73fe415a-d21a-4898-bfab-0e75d37181d7" providerId="ADAL" clId="{FDF1147B-6426-4869-86DA-B776762969DE}" dt="2019-06-04T06:49:16.072" v="3882" actId="478"/>
          <ac:cxnSpMkLst>
            <pc:docMk/>
            <pc:sldMk cId="2506909293" sldId="286"/>
            <ac:cxnSpMk id="469" creationId="{E3F7D105-6B45-4312-BCC7-8677621B255C}"/>
          </ac:cxnSpMkLst>
        </pc:cxnChg>
        <pc:cxnChg chg="add del mod topLvl">
          <ac:chgData name="David Stevens" userId="73fe415a-d21a-4898-bfab-0e75d37181d7" providerId="ADAL" clId="{FDF1147B-6426-4869-86DA-B776762969DE}" dt="2019-06-04T06:49:17.230" v="3883" actId="478"/>
          <ac:cxnSpMkLst>
            <pc:docMk/>
            <pc:sldMk cId="2506909293" sldId="286"/>
            <ac:cxnSpMk id="472" creationId="{39D0119F-1612-4924-B175-A9AFC68D7EC6}"/>
          </ac:cxnSpMkLst>
        </pc:cxnChg>
        <pc:cxnChg chg="add del mod topLvl">
          <ac:chgData name="David Stevens" userId="73fe415a-d21a-4898-bfab-0e75d37181d7" providerId="ADAL" clId="{FDF1147B-6426-4869-86DA-B776762969DE}" dt="2019-06-04T06:49:18.255" v="3884" actId="478"/>
          <ac:cxnSpMkLst>
            <pc:docMk/>
            <pc:sldMk cId="2506909293" sldId="286"/>
            <ac:cxnSpMk id="475" creationId="{6CC66C6D-FBA5-47AF-92BE-052902A254AB}"/>
          </ac:cxnSpMkLst>
        </pc:cxnChg>
        <pc:cxnChg chg="add del mod topLvl">
          <ac:chgData name="David Stevens" userId="73fe415a-d21a-4898-bfab-0e75d37181d7" providerId="ADAL" clId="{FDF1147B-6426-4869-86DA-B776762969DE}" dt="2019-06-04T06:49:17.230" v="3883" actId="478"/>
          <ac:cxnSpMkLst>
            <pc:docMk/>
            <pc:sldMk cId="2506909293" sldId="286"/>
            <ac:cxnSpMk id="478" creationId="{8A6C2586-D54D-45CF-8F19-3D363103A129}"/>
          </ac:cxnSpMkLst>
        </pc:cxnChg>
        <pc:cxnChg chg="add del mod">
          <ac:chgData name="David Stevens" userId="73fe415a-d21a-4898-bfab-0e75d37181d7" providerId="ADAL" clId="{FDF1147B-6426-4869-86DA-B776762969DE}" dt="2019-06-04T06:48:54.855" v="3869" actId="478"/>
          <ac:cxnSpMkLst>
            <pc:docMk/>
            <pc:sldMk cId="2506909293" sldId="286"/>
            <ac:cxnSpMk id="492" creationId="{848F746E-B4B9-4601-A880-1D1D4067B183}"/>
          </ac:cxnSpMkLst>
        </pc:cxnChg>
        <pc:cxnChg chg="add del mod">
          <ac:chgData name="David Stevens" userId="73fe415a-d21a-4898-bfab-0e75d37181d7" providerId="ADAL" clId="{FDF1147B-6426-4869-86DA-B776762969DE}" dt="2019-06-04T06:48:54.855" v="3869" actId="478"/>
          <ac:cxnSpMkLst>
            <pc:docMk/>
            <pc:sldMk cId="2506909293" sldId="286"/>
            <ac:cxnSpMk id="494" creationId="{E7C2170F-6D18-4EC0-9B65-13E76B9172DF}"/>
          </ac:cxnSpMkLst>
        </pc:cxnChg>
        <pc:cxnChg chg="add del mod">
          <ac:chgData name="David Stevens" userId="73fe415a-d21a-4898-bfab-0e75d37181d7" providerId="ADAL" clId="{FDF1147B-6426-4869-86DA-B776762969DE}" dt="2019-06-04T06:48:54.855" v="3869" actId="478"/>
          <ac:cxnSpMkLst>
            <pc:docMk/>
            <pc:sldMk cId="2506909293" sldId="286"/>
            <ac:cxnSpMk id="495" creationId="{78E811C7-EFDB-4511-B860-BCD0B53BD329}"/>
          </ac:cxnSpMkLst>
        </pc:cxnChg>
        <pc:cxnChg chg="add del mod">
          <ac:chgData name="David Stevens" userId="73fe415a-d21a-4898-bfab-0e75d37181d7" providerId="ADAL" clId="{FDF1147B-6426-4869-86DA-B776762969DE}" dt="2019-06-04T06:48:54.855" v="3869" actId="478"/>
          <ac:cxnSpMkLst>
            <pc:docMk/>
            <pc:sldMk cId="2506909293" sldId="286"/>
            <ac:cxnSpMk id="496" creationId="{5A89635A-C5D1-4B7C-8029-93980B591A21}"/>
          </ac:cxnSpMkLst>
        </pc:cxnChg>
        <pc:cxnChg chg="add del mod">
          <ac:chgData name="David Stevens" userId="73fe415a-d21a-4898-bfab-0e75d37181d7" providerId="ADAL" clId="{FDF1147B-6426-4869-86DA-B776762969DE}" dt="2019-06-04T06:48:54.855" v="3869" actId="478"/>
          <ac:cxnSpMkLst>
            <pc:docMk/>
            <pc:sldMk cId="2506909293" sldId="286"/>
            <ac:cxnSpMk id="497" creationId="{22DC15BF-6F84-4154-8367-B42B425BB4FF}"/>
          </ac:cxnSpMkLst>
        </pc:cxnChg>
        <pc:cxnChg chg="add del mod">
          <ac:chgData name="David Stevens" userId="73fe415a-d21a-4898-bfab-0e75d37181d7" providerId="ADAL" clId="{FDF1147B-6426-4869-86DA-B776762969DE}" dt="2019-06-04T06:49:11.280" v="3880" actId="478"/>
          <ac:cxnSpMkLst>
            <pc:docMk/>
            <pc:sldMk cId="2506909293" sldId="286"/>
            <ac:cxnSpMk id="498" creationId="{90DCB6F3-5F7F-4776-A95F-618A4572F168}"/>
          </ac:cxnSpMkLst>
        </pc:cxnChg>
        <pc:cxnChg chg="add del mod">
          <ac:chgData name="David Stevens" userId="73fe415a-d21a-4898-bfab-0e75d37181d7" providerId="ADAL" clId="{FDF1147B-6426-4869-86DA-B776762969DE}" dt="2019-06-04T06:49:11.280" v="3880" actId="478"/>
          <ac:cxnSpMkLst>
            <pc:docMk/>
            <pc:sldMk cId="2506909293" sldId="286"/>
            <ac:cxnSpMk id="501" creationId="{6A251BBA-B649-46DC-8DA8-7729A42E0D52}"/>
          </ac:cxnSpMkLst>
        </pc:cxnChg>
        <pc:cxnChg chg="add del mod">
          <ac:chgData name="David Stevens" userId="73fe415a-d21a-4898-bfab-0e75d37181d7" providerId="ADAL" clId="{FDF1147B-6426-4869-86DA-B776762969DE}" dt="2019-06-04T06:49:11.280" v="3880" actId="478"/>
          <ac:cxnSpMkLst>
            <pc:docMk/>
            <pc:sldMk cId="2506909293" sldId="286"/>
            <ac:cxnSpMk id="502" creationId="{A77F272E-F6C3-43B5-BD3C-83D1113D6DD6}"/>
          </ac:cxnSpMkLst>
        </pc:cxnChg>
        <pc:cxnChg chg="add del mod">
          <ac:chgData name="David Stevens" userId="73fe415a-d21a-4898-bfab-0e75d37181d7" providerId="ADAL" clId="{FDF1147B-6426-4869-86DA-B776762969DE}" dt="2019-06-04T06:49:07.791" v="3879" actId="478"/>
          <ac:cxnSpMkLst>
            <pc:docMk/>
            <pc:sldMk cId="2506909293" sldId="286"/>
            <ac:cxnSpMk id="503" creationId="{982944C9-44B9-45A8-B983-D8560F910569}"/>
          </ac:cxnSpMkLst>
        </pc:cxnChg>
        <pc:cxnChg chg="add del mod">
          <ac:chgData name="David Stevens" userId="73fe415a-d21a-4898-bfab-0e75d37181d7" providerId="ADAL" clId="{FDF1147B-6426-4869-86DA-B776762969DE}" dt="2019-06-04T06:49:13.439" v="3881" actId="478"/>
          <ac:cxnSpMkLst>
            <pc:docMk/>
            <pc:sldMk cId="2506909293" sldId="286"/>
            <ac:cxnSpMk id="504" creationId="{891729F6-2716-4818-B665-AA19C22240AA}"/>
          </ac:cxnSpMkLst>
        </pc:cxnChg>
        <pc:cxnChg chg="add del mod">
          <ac:chgData name="David Stevens" userId="73fe415a-d21a-4898-bfab-0e75d37181d7" providerId="ADAL" clId="{FDF1147B-6426-4869-86DA-B776762969DE}" dt="2019-06-04T06:49:13.439" v="3881" actId="478"/>
          <ac:cxnSpMkLst>
            <pc:docMk/>
            <pc:sldMk cId="2506909293" sldId="286"/>
            <ac:cxnSpMk id="505" creationId="{6E867282-75F3-490C-A055-5FB0C46AA18D}"/>
          </ac:cxnSpMkLst>
        </pc:cxnChg>
        <pc:cxnChg chg="add del mod">
          <ac:chgData name="David Stevens" userId="73fe415a-d21a-4898-bfab-0e75d37181d7" providerId="ADAL" clId="{FDF1147B-6426-4869-86DA-B776762969DE}" dt="2019-06-04T06:49:13.439" v="3881" actId="478"/>
          <ac:cxnSpMkLst>
            <pc:docMk/>
            <pc:sldMk cId="2506909293" sldId="286"/>
            <ac:cxnSpMk id="506" creationId="{234F63C0-E011-4925-8206-DF42C810342C}"/>
          </ac:cxnSpMkLst>
        </pc:cxnChg>
        <pc:cxnChg chg="add del mod">
          <ac:chgData name="David Stevens" userId="73fe415a-d21a-4898-bfab-0e75d37181d7" providerId="ADAL" clId="{FDF1147B-6426-4869-86DA-B776762969DE}" dt="2019-06-04T06:49:13.439" v="3881" actId="478"/>
          <ac:cxnSpMkLst>
            <pc:docMk/>
            <pc:sldMk cId="2506909293" sldId="286"/>
            <ac:cxnSpMk id="507" creationId="{D2CAE9BB-CA41-4DFB-9343-4DEBE3DD9FF9}"/>
          </ac:cxnSpMkLst>
        </pc:cxnChg>
        <pc:cxnChg chg="add del mod">
          <ac:chgData name="David Stevens" userId="73fe415a-d21a-4898-bfab-0e75d37181d7" providerId="ADAL" clId="{FDF1147B-6426-4869-86DA-B776762969DE}" dt="2019-06-04T06:49:13.439" v="3881" actId="478"/>
          <ac:cxnSpMkLst>
            <pc:docMk/>
            <pc:sldMk cId="2506909293" sldId="286"/>
            <ac:cxnSpMk id="508" creationId="{247302A4-2650-4234-9752-5A047302E749}"/>
          </ac:cxnSpMkLst>
        </pc:cxnChg>
        <pc:cxnChg chg="add del mod">
          <ac:chgData name="David Stevens" userId="73fe415a-d21a-4898-bfab-0e75d37181d7" providerId="ADAL" clId="{FDF1147B-6426-4869-86DA-B776762969DE}" dt="2019-06-04T06:49:13.439" v="3881" actId="478"/>
          <ac:cxnSpMkLst>
            <pc:docMk/>
            <pc:sldMk cId="2506909293" sldId="286"/>
            <ac:cxnSpMk id="509" creationId="{B007566B-76D5-4A01-B906-EFCFE3023A6B}"/>
          </ac:cxnSpMkLst>
        </pc:cxnChg>
      </pc:sldChg>
      <pc:sldChg chg="addSp delSp modSp add">
        <pc:chgData name="David Stevens" userId="73fe415a-d21a-4898-bfab-0e75d37181d7" providerId="ADAL" clId="{FDF1147B-6426-4869-86DA-B776762969DE}" dt="2019-06-03T14:06:47.761" v="3218" actId="164"/>
        <pc:sldMkLst>
          <pc:docMk/>
          <pc:sldMk cId="3578506470" sldId="287"/>
        </pc:sldMkLst>
        <pc:spChg chg="add del mod">
          <ac:chgData name="David Stevens" userId="73fe415a-d21a-4898-bfab-0e75d37181d7" providerId="ADAL" clId="{FDF1147B-6426-4869-86DA-B776762969DE}" dt="2019-06-03T12:58:01.450" v="3148"/>
          <ac:spMkLst>
            <pc:docMk/>
            <pc:sldMk cId="3578506470" sldId="287"/>
            <ac:spMk id="11" creationId="{F198D52C-3E00-4D60-989D-E7B29621F00F}"/>
          </ac:spMkLst>
        </pc:spChg>
        <pc:spChg chg="add del mod">
          <ac:chgData name="David Stevens" userId="73fe415a-d21a-4898-bfab-0e75d37181d7" providerId="ADAL" clId="{FDF1147B-6426-4869-86DA-B776762969DE}" dt="2019-06-03T14:06:24.964" v="3214"/>
          <ac:spMkLst>
            <pc:docMk/>
            <pc:sldMk cId="3578506470" sldId="287"/>
            <ac:spMk id="12" creationId="{F7240A63-AB18-42B6-8C12-40AD4641FC2D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26" creationId="{986055E7-C312-4A23-8E3C-6056850725BD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27" creationId="{5691951D-DD44-4FF5-958E-838804CDECBD}"/>
          </ac:spMkLst>
        </pc:spChg>
        <pc:spChg chg="del mod topLvl">
          <ac:chgData name="David Stevens" userId="73fe415a-d21a-4898-bfab-0e75d37181d7" providerId="ADAL" clId="{FDF1147B-6426-4869-86DA-B776762969DE}" dt="2019-06-03T12:57:51.081" v="3147"/>
          <ac:spMkLst>
            <pc:docMk/>
            <pc:sldMk cId="3578506470" sldId="287"/>
            <ac:spMk id="32" creationId="{B02862F7-5D91-40EF-B819-706CE8E91285}"/>
          </ac:spMkLst>
        </pc:spChg>
        <pc:spChg chg="mod ord">
          <ac:chgData name="David Stevens" userId="73fe415a-d21a-4898-bfab-0e75d37181d7" providerId="ADAL" clId="{FDF1147B-6426-4869-86DA-B776762969DE}" dt="2019-06-03T12:56:39.342" v="3132" actId="167"/>
          <ac:spMkLst>
            <pc:docMk/>
            <pc:sldMk cId="3578506470" sldId="287"/>
            <ac:spMk id="33" creationId="{E1319727-5F8A-453C-BEB5-0C64939762D1}"/>
          </ac:spMkLst>
        </pc:spChg>
        <pc:spChg chg="del mod topLvl">
          <ac:chgData name="David Stevens" userId="73fe415a-d21a-4898-bfab-0e75d37181d7" providerId="ADAL" clId="{FDF1147B-6426-4869-86DA-B776762969DE}" dt="2019-06-03T12:58:01.450" v="3148"/>
          <ac:spMkLst>
            <pc:docMk/>
            <pc:sldMk cId="3578506470" sldId="287"/>
            <ac:spMk id="35" creationId="{3CD45E11-1044-4C23-AE56-C9EB1E1F8E66}"/>
          </ac:spMkLst>
        </pc:spChg>
        <pc:spChg chg="add del">
          <ac:chgData name="David Stevens" userId="73fe415a-d21a-4898-bfab-0e75d37181d7" providerId="ADAL" clId="{FDF1147B-6426-4869-86DA-B776762969DE}" dt="2019-06-03T12:51:30.812" v="2927" actId="478"/>
          <ac:spMkLst>
            <pc:docMk/>
            <pc:sldMk cId="3578506470" sldId="287"/>
            <ac:spMk id="36" creationId="{35082E27-9840-45FB-8FB5-772292A7B6CE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37" creationId="{1FC537AB-3D47-4ADB-AFF0-C791C905F0A0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38" creationId="{AB7C747C-E382-4930-B82A-BE21D808D2FE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39" creationId="{5440A5D4-0982-4FD2-8BF5-09C37156F22C}"/>
          </ac:spMkLst>
        </pc:spChg>
        <pc:spChg chg="del mod topLvl">
          <ac:chgData name="David Stevens" userId="73fe415a-d21a-4898-bfab-0e75d37181d7" providerId="ADAL" clId="{FDF1147B-6426-4869-86DA-B776762969DE}" dt="2019-06-03T14:05:36.889" v="3201" actId="478"/>
          <ac:spMkLst>
            <pc:docMk/>
            <pc:sldMk cId="3578506470" sldId="287"/>
            <ac:spMk id="40" creationId="{992AEB78-576E-445D-9ECF-6A0998E14E3F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41" creationId="{0219C042-6B0F-4237-8FC5-7F1E0B79A0D5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42" creationId="{97664EB6-0902-480C-87C5-1E4ABD7EA798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43" creationId="{C43BE0AA-FD05-4C78-B76E-CB7433657AF2}"/>
          </ac:spMkLst>
        </pc:spChg>
        <pc:spChg chg="add 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44" creationId="{A94C0087-4A87-464A-8DBC-6A1851C94A01}"/>
          </ac:spMkLst>
        </pc:spChg>
        <pc:spChg chg="add mod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47" creationId="{42449C4D-68AE-433E-9982-4EBD3A02A265}"/>
          </ac:spMkLst>
        </pc:spChg>
        <pc:spChg chg="add mod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52" creationId="{F5D7C6F4-A816-49D2-8502-B5FF96B34CB7}"/>
          </ac:spMkLst>
        </pc:spChg>
        <pc:spChg chg="add del mod ord topLvl">
          <ac:chgData name="David Stevens" userId="73fe415a-d21a-4898-bfab-0e75d37181d7" providerId="ADAL" clId="{FDF1147B-6426-4869-86DA-B776762969DE}" dt="2019-06-03T12:57:51.081" v="3147"/>
          <ac:spMkLst>
            <pc:docMk/>
            <pc:sldMk cId="3578506470" sldId="287"/>
            <ac:spMk id="53" creationId="{6D09979D-3847-4003-B2E0-6794506717DE}"/>
          </ac:spMkLst>
        </pc:spChg>
        <pc:spChg chg="add mod">
          <ac:chgData name="David Stevens" userId="73fe415a-d21a-4898-bfab-0e75d37181d7" providerId="ADAL" clId="{FDF1147B-6426-4869-86DA-B776762969DE}" dt="2019-06-03T12:54:16.764" v="3073" actId="164"/>
          <ac:spMkLst>
            <pc:docMk/>
            <pc:sldMk cId="3578506470" sldId="287"/>
            <ac:spMk id="54" creationId="{FD3F2293-0E24-46C3-B23F-C79091406C82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56" creationId="{DAA2C93D-EF73-4771-AFC4-E860132903EC}"/>
          </ac:spMkLst>
        </pc:spChg>
        <pc:spChg chg="add mod">
          <ac:chgData name="David Stevens" userId="73fe415a-d21a-4898-bfab-0e75d37181d7" providerId="ADAL" clId="{FDF1147B-6426-4869-86DA-B776762969DE}" dt="2019-06-03T12:54:16.764" v="3073" actId="164"/>
          <ac:spMkLst>
            <pc:docMk/>
            <pc:sldMk cId="3578506470" sldId="287"/>
            <ac:spMk id="57" creationId="{36B0E19B-611F-4E13-B972-E7B30067A4A4}"/>
          </ac:spMkLst>
        </pc:spChg>
        <pc:spChg chg="mod topLvl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58" creationId="{CA3F71C1-7355-46CE-BB6D-E2D289E0F961}"/>
          </ac:spMkLst>
        </pc:spChg>
        <pc:spChg chg="add del mod">
          <ac:chgData name="David Stevens" userId="73fe415a-d21a-4898-bfab-0e75d37181d7" providerId="ADAL" clId="{FDF1147B-6426-4869-86DA-B776762969DE}" dt="2019-06-03T14:06:24.964" v="3214"/>
          <ac:spMkLst>
            <pc:docMk/>
            <pc:sldMk cId="3578506470" sldId="287"/>
            <ac:spMk id="61" creationId="{92E625F5-E6A0-40A0-8CF8-9150F303A6C2}"/>
          </ac:spMkLst>
        </pc:spChg>
        <pc:spChg chg="add del mod ord">
          <ac:chgData name="David Stevens" userId="73fe415a-d21a-4898-bfab-0e75d37181d7" providerId="ADAL" clId="{FDF1147B-6426-4869-86DA-B776762969DE}" dt="2019-06-03T12:58:01.450" v="3148"/>
          <ac:spMkLst>
            <pc:docMk/>
            <pc:sldMk cId="3578506470" sldId="287"/>
            <ac:spMk id="62" creationId="{E5F3F661-5661-44B9-A0E6-DD78A7D09ECD}"/>
          </ac:spMkLst>
        </pc:spChg>
        <pc:spChg chg="add del mod">
          <ac:chgData name="David Stevens" userId="73fe415a-d21a-4898-bfab-0e75d37181d7" providerId="ADAL" clId="{FDF1147B-6426-4869-86DA-B776762969DE}" dt="2019-06-03T12:57:51.081" v="3147"/>
          <ac:spMkLst>
            <pc:docMk/>
            <pc:sldMk cId="3578506470" sldId="287"/>
            <ac:spMk id="63" creationId="{3D8CE5B1-B5C0-4E94-8791-57593747418F}"/>
          </ac:spMkLst>
        </pc:spChg>
        <pc:spChg chg="del mod">
          <ac:chgData name="David Stevens" userId="73fe415a-d21a-4898-bfab-0e75d37181d7" providerId="ADAL" clId="{FDF1147B-6426-4869-86DA-B776762969DE}" dt="2019-06-03T14:06:24.964" v="3214"/>
          <ac:spMkLst>
            <pc:docMk/>
            <pc:sldMk cId="3578506470" sldId="287"/>
            <ac:spMk id="64" creationId="{B7B480A2-391F-477E-8A1A-414E8B5C9F05}"/>
          </ac:spMkLst>
        </pc:spChg>
        <pc:spChg chg="mod ord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65" creationId="{D9EE007A-4EC6-47A4-85C6-3306933BAE7D}"/>
          </ac:spMkLst>
        </pc:spChg>
        <pc:spChg chg="add mod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66" creationId="{C871EB29-DCE8-46DA-A7AC-B1B539C11F1F}"/>
          </ac:spMkLst>
        </pc:spChg>
        <pc:spChg chg="add mod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67" creationId="{07F63DA4-FF45-4465-A6C3-5326419DC98A}"/>
          </ac:spMkLst>
        </pc:spChg>
        <pc:spChg chg="mod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68" creationId="{DD761D97-D264-42E0-8A2B-EC708919D4B6}"/>
          </ac:spMkLst>
        </pc:spChg>
        <pc:spChg chg="add mod">
          <ac:chgData name="David Stevens" userId="73fe415a-d21a-4898-bfab-0e75d37181d7" providerId="ADAL" clId="{FDF1147B-6426-4869-86DA-B776762969DE}" dt="2019-06-03T14:06:47.761" v="3218" actId="164"/>
          <ac:spMkLst>
            <pc:docMk/>
            <pc:sldMk cId="3578506470" sldId="287"/>
            <ac:spMk id="69" creationId="{48C237A9-6A19-4F17-829C-379B4240C5E8}"/>
          </ac:spMkLst>
        </pc:spChg>
        <pc:spChg chg="mod">
          <ac:chgData name="David Stevens" userId="73fe415a-d21a-4898-bfab-0e75d37181d7" providerId="ADAL" clId="{FDF1147B-6426-4869-86DA-B776762969DE}" dt="2019-06-03T13:01:56.862" v="3190" actId="6549"/>
          <ac:spMkLst>
            <pc:docMk/>
            <pc:sldMk cId="3578506470" sldId="287"/>
            <ac:spMk id="121" creationId="{28757CDD-1285-4CED-81F5-BD56416C7ADA}"/>
          </ac:spMkLst>
        </pc:spChg>
        <pc:spChg chg="mod">
          <ac:chgData name="David Stevens" userId="73fe415a-d21a-4898-bfab-0e75d37181d7" providerId="ADAL" clId="{FDF1147B-6426-4869-86DA-B776762969DE}" dt="2019-06-03T12:50:11.933" v="2893" actId="20577"/>
          <ac:spMkLst>
            <pc:docMk/>
            <pc:sldMk cId="3578506470" sldId="287"/>
            <ac:spMk id="237" creationId="{4ED1BF2A-552F-4A46-A5E6-3CFA6076350E}"/>
          </ac:spMkLst>
        </pc:spChg>
        <pc:grpChg chg="add del mod">
          <ac:chgData name="David Stevens" userId="73fe415a-d21a-4898-bfab-0e75d37181d7" providerId="ADAL" clId="{FDF1147B-6426-4869-86DA-B776762969DE}" dt="2019-06-03T12:53:38.950" v="3065" actId="165"/>
          <ac:grpSpMkLst>
            <pc:docMk/>
            <pc:sldMk cId="3578506470" sldId="287"/>
            <ac:grpSpMk id="2" creationId="{F98B748A-3E6B-4291-8F91-00E6721E502B}"/>
          </ac:grpSpMkLst>
        </pc:grpChg>
        <pc:grpChg chg="del">
          <ac:chgData name="David Stevens" userId="73fe415a-d21a-4898-bfab-0e75d37181d7" providerId="ADAL" clId="{FDF1147B-6426-4869-86DA-B776762969DE}" dt="2019-06-03T13:00:02.084" v="3179" actId="478"/>
          <ac:grpSpMkLst>
            <pc:docMk/>
            <pc:sldMk cId="3578506470" sldId="287"/>
            <ac:grpSpMk id="5" creationId="{F4C3A06F-FC26-4216-B03D-2CC6D51DA8A6}"/>
          </ac:grpSpMkLst>
        </pc:grpChg>
        <pc:grpChg chg="add mod">
          <ac:chgData name="David Stevens" userId="73fe415a-d21a-4898-bfab-0e75d37181d7" providerId="ADAL" clId="{FDF1147B-6426-4869-86DA-B776762969DE}" dt="2019-06-03T12:54:52.445" v="3110" actId="164"/>
          <ac:grpSpMkLst>
            <pc:docMk/>
            <pc:sldMk cId="3578506470" sldId="287"/>
            <ac:grpSpMk id="6" creationId="{1CCE20FC-9413-42E2-B36C-39A36F945E36}"/>
          </ac:grpSpMkLst>
        </pc:grpChg>
        <pc:grpChg chg="del">
          <ac:chgData name="David Stevens" userId="73fe415a-d21a-4898-bfab-0e75d37181d7" providerId="ADAL" clId="{FDF1147B-6426-4869-86DA-B776762969DE}" dt="2019-06-03T12:50:42.735" v="2904" actId="165"/>
          <ac:grpSpMkLst>
            <pc:docMk/>
            <pc:sldMk cId="3578506470" sldId="287"/>
            <ac:grpSpMk id="7" creationId="{F591B721-8F14-4C66-98D5-9B52F32D3CE3}"/>
          </ac:grpSpMkLst>
        </pc:grpChg>
        <pc:grpChg chg="add mod">
          <ac:chgData name="David Stevens" userId="73fe415a-d21a-4898-bfab-0e75d37181d7" providerId="ADAL" clId="{FDF1147B-6426-4869-86DA-B776762969DE}" dt="2019-06-03T14:06:47.761" v="3218" actId="164"/>
          <ac:grpSpMkLst>
            <pc:docMk/>
            <pc:sldMk cId="3578506470" sldId="287"/>
            <ac:grpSpMk id="10" creationId="{3D74364B-D8F5-4442-8A04-8D86DC42AF11}"/>
          </ac:grpSpMkLst>
        </pc:grpChg>
        <pc:grpChg chg="add mod">
          <ac:chgData name="David Stevens" userId="73fe415a-d21a-4898-bfab-0e75d37181d7" providerId="ADAL" clId="{FDF1147B-6426-4869-86DA-B776762969DE}" dt="2019-06-03T14:06:47.761" v="3218" actId="164"/>
          <ac:grpSpMkLst>
            <pc:docMk/>
            <pc:sldMk cId="3578506470" sldId="287"/>
            <ac:grpSpMk id="14" creationId="{96C70691-8842-4CD0-8476-FE097792CA67}"/>
          </ac:grpSpMkLst>
        </pc:grpChg>
        <pc:grpChg chg="del mod topLvl">
          <ac:chgData name="David Stevens" userId="73fe415a-d21a-4898-bfab-0e75d37181d7" providerId="ADAL" clId="{FDF1147B-6426-4869-86DA-B776762969DE}" dt="2019-06-03T12:50:45.996" v="2906" actId="478"/>
          <ac:grpSpMkLst>
            <pc:docMk/>
            <pc:sldMk cId="3578506470" sldId="287"/>
            <ac:grpSpMk id="48" creationId="{F31F35CB-0001-4858-9ACB-7C9C634A38B5}"/>
          </ac:grpSpMkLst>
        </pc:grpChg>
        <pc:cxnChg chg="mod topLvl">
          <ac:chgData name="David Stevens" userId="73fe415a-d21a-4898-bfab-0e75d37181d7" providerId="ADAL" clId="{FDF1147B-6426-4869-86DA-B776762969DE}" dt="2019-06-03T14:06:47.761" v="3218" actId="164"/>
          <ac:cxnSpMkLst>
            <pc:docMk/>
            <pc:sldMk cId="3578506470" sldId="287"/>
            <ac:cxnSpMk id="28" creationId="{C1BE986C-E2F5-4C2C-9BFD-6139B77ED026}"/>
          </ac:cxnSpMkLst>
        </pc:cxnChg>
        <pc:cxnChg chg="add del mod">
          <ac:chgData name="David Stevens" userId="73fe415a-d21a-4898-bfab-0e75d37181d7" providerId="ADAL" clId="{FDF1147B-6426-4869-86DA-B776762969DE}" dt="2019-06-03T12:51:31.517" v="2928" actId="478"/>
          <ac:cxnSpMkLst>
            <pc:docMk/>
            <pc:sldMk cId="3578506470" sldId="287"/>
            <ac:cxnSpMk id="34" creationId="{B7015652-48F0-47B3-8EE6-6FCDEB6AFB9A}"/>
          </ac:cxnSpMkLst>
        </pc:cxnChg>
        <pc:cxnChg chg="add mod">
          <ac:chgData name="David Stevens" userId="73fe415a-d21a-4898-bfab-0e75d37181d7" providerId="ADAL" clId="{FDF1147B-6426-4869-86DA-B776762969DE}" dt="2019-06-03T14:06:47.761" v="3218" actId="164"/>
          <ac:cxnSpMkLst>
            <pc:docMk/>
            <pc:sldMk cId="3578506470" sldId="287"/>
            <ac:cxnSpMk id="45" creationId="{3D0194E8-B068-402B-A5E0-993BFB38D0B1}"/>
          </ac:cxnSpMkLst>
        </pc:cxnChg>
        <pc:cxnChg chg="add mod">
          <ac:chgData name="David Stevens" userId="73fe415a-d21a-4898-bfab-0e75d37181d7" providerId="ADAL" clId="{FDF1147B-6426-4869-86DA-B776762969DE}" dt="2019-06-03T14:06:47.761" v="3218" actId="164"/>
          <ac:cxnSpMkLst>
            <pc:docMk/>
            <pc:sldMk cId="3578506470" sldId="287"/>
            <ac:cxnSpMk id="46" creationId="{47F992F8-001E-4398-9ED3-9DC0C026D804}"/>
          </ac:cxnSpMkLst>
        </pc:cxnChg>
        <pc:cxnChg chg="add mod">
          <ac:chgData name="David Stevens" userId="73fe415a-d21a-4898-bfab-0e75d37181d7" providerId="ADAL" clId="{FDF1147B-6426-4869-86DA-B776762969DE}" dt="2019-06-03T14:06:28.256" v="3215" actId="14100"/>
          <ac:cxnSpMkLst>
            <pc:docMk/>
            <pc:sldMk cId="3578506470" sldId="287"/>
            <ac:cxnSpMk id="55" creationId="{8D0A87EE-0245-497E-927F-75A14448532C}"/>
          </ac:cxnSpMkLst>
        </pc:cxnChg>
        <pc:cxnChg chg="add mod ord">
          <ac:chgData name="David Stevens" userId="73fe415a-d21a-4898-bfab-0e75d37181d7" providerId="ADAL" clId="{FDF1147B-6426-4869-86DA-B776762969DE}" dt="2019-06-03T12:54:52.445" v="3110" actId="164"/>
          <ac:cxnSpMkLst>
            <pc:docMk/>
            <pc:sldMk cId="3578506470" sldId="287"/>
            <ac:cxnSpMk id="60" creationId="{26DE7727-2A17-4EB5-8E02-9F61913FD481}"/>
          </ac:cxnSpMkLst>
        </pc:cxnChg>
      </pc:sldChg>
      <pc:sldChg chg="addSp delSp modSp add">
        <pc:chgData name="David Stevens" userId="73fe415a-d21a-4898-bfab-0e75d37181d7" providerId="ADAL" clId="{FDF1147B-6426-4869-86DA-B776762969DE}" dt="2019-06-04T07:21:15.219" v="5682" actId="12789"/>
        <pc:sldMkLst>
          <pc:docMk/>
          <pc:sldMk cId="1702921896" sldId="288"/>
        </pc:sldMkLst>
        <pc:spChg chg="del">
          <ac:chgData name="David Stevens" userId="73fe415a-d21a-4898-bfab-0e75d37181d7" providerId="ADAL" clId="{FDF1147B-6426-4869-86DA-B776762969DE}" dt="2019-06-04T06:41:53.069" v="3772" actId="478"/>
          <ac:spMkLst>
            <pc:docMk/>
            <pc:sldMk cId="1702921896" sldId="288"/>
            <ac:spMk id="17" creationId="{DECE96DE-6A5D-449F-8037-49EDF1BC3FD3}"/>
          </ac:spMkLst>
        </pc:spChg>
        <pc:spChg chg="del">
          <ac:chgData name="David Stevens" userId="73fe415a-d21a-4898-bfab-0e75d37181d7" providerId="ADAL" clId="{FDF1147B-6426-4869-86DA-B776762969DE}" dt="2019-06-04T06:41:53.069" v="3772" actId="478"/>
          <ac:spMkLst>
            <pc:docMk/>
            <pc:sldMk cId="1702921896" sldId="288"/>
            <ac:spMk id="77" creationId="{47230358-1FAC-4369-8F7D-F152A89212ED}"/>
          </ac:spMkLst>
        </pc:spChg>
        <pc:spChg chg="del">
          <ac:chgData name="David Stevens" userId="73fe415a-d21a-4898-bfab-0e75d37181d7" providerId="ADAL" clId="{FDF1147B-6426-4869-86DA-B776762969DE}" dt="2019-06-04T06:41:53.069" v="3772" actId="478"/>
          <ac:spMkLst>
            <pc:docMk/>
            <pc:sldMk cId="1702921896" sldId="288"/>
            <ac:spMk id="116" creationId="{60113A58-3014-47A8-8859-96BCFD24DB75}"/>
          </ac:spMkLst>
        </pc:spChg>
        <pc:spChg chg="del">
          <ac:chgData name="David Stevens" userId="73fe415a-d21a-4898-bfab-0e75d37181d7" providerId="ADAL" clId="{FDF1147B-6426-4869-86DA-B776762969DE}" dt="2019-06-04T06:41:53.069" v="3772" actId="478"/>
          <ac:spMkLst>
            <pc:docMk/>
            <pc:sldMk cId="1702921896" sldId="288"/>
            <ac:spMk id="135" creationId="{E40CE395-7546-46FD-83EB-F1330D0277A2}"/>
          </ac:spMkLst>
        </pc:spChg>
        <pc:spChg chg="mod">
          <ac:chgData name="David Stevens" userId="73fe415a-d21a-4898-bfab-0e75d37181d7" providerId="ADAL" clId="{FDF1147B-6426-4869-86DA-B776762969DE}" dt="2019-06-04T06:53:17.766" v="3949" actId="164"/>
          <ac:spMkLst>
            <pc:docMk/>
            <pc:sldMk cId="1702921896" sldId="288"/>
            <ac:spMk id="219" creationId="{741F7438-432B-4821-9378-8870D148D854}"/>
          </ac:spMkLst>
        </pc:spChg>
        <pc:spChg chg="add mod">
          <ac:chgData name="David Stevens" userId="73fe415a-d21a-4898-bfab-0e75d37181d7" providerId="ADAL" clId="{FDF1147B-6426-4869-86DA-B776762969DE}" dt="2019-06-04T06:53:17.766" v="3949" actId="164"/>
          <ac:spMkLst>
            <pc:docMk/>
            <pc:sldMk cId="1702921896" sldId="288"/>
            <ac:spMk id="242" creationId="{F0F3B5AC-F983-4F7C-B94B-D1A3D5BB9CFB}"/>
          </ac:spMkLst>
        </pc:spChg>
        <pc:spChg chg="add mod">
          <ac:chgData name="David Stevens" userId="73fe415a-d21a-4898-bfab-0e75d37181d7" providerId="ADAL" clId="{FDF1147B-6426-4869-86DA-B776762969DE}" dt="2019-06-04T07:00:45.166" v="4366" actId="12789"/>
          <ac:spMkLst>
            <pc:docMk/>
            <pc:sldMk cId="1702921896" sldId="288"/>
            <ac:spMk id="243" creationId="{B9C70D7A-52BF-404E-9926-184EAE63D352}"/>
          </ac:spMkLst>
        </pc:spChg>
        <pc:spChg chg="del topLvl">
          <ac:chgData name="David Stevens" userId="73fe415a-d21a-4898-bfab-0e75d37181d7" providerId="ADAL" clId="{FDF1147B-6426-4869-86DA-B776762969DE}" dt="2019-06-04T06:43:50.352" v="3800" actId="478"/>
          <ac:spMkLst>
            <pc:docMk/>
            <pc:sldMk cId="1702921896" sldId="288"/>
            <ac:spMk id="256" creationId="{2F6CB2C3-EF13-4213-9780-0DDA90E89D11}"/>
          </ac:spMkLst>
        </pc:spChg>
        <pc:spChg chg="del">
          <ac:chgData name="David Stevens" userId="73fe415a-d21a-4898-bfab-0e75d37181d7" providerId="ADAL" clId="{FDF1147B-6426-4869-86DA-B776762969DE}" dt="2019-06-04T06:41:53.069" v="3772" actId="478"/>
          <ac:spMkLst>
            <pc:docMk/>
            <pc:sldMk cId="1702921896" sldId="288"/>
            <ac:spMk id="279" creationId="{9F707578-3838-461A-BEA3-CC1CCED6C1F9}"/>
          </ac:spMkLst>
        </pc:spChg>
        <pc:spChg chg="add mod ord">
          <ac:chgData name="David Stevens" userId="73fe415a-d21a-4898-bfab-0e75d37181d7" providerId="ADAL" clId="{FDF1147B-6426-4869-86DA-B776762969DE}" dt="2019-06-04T07:21:15.219" v="5682" actId="12789"/>
          <ac:spMkLst>
            <pc:docMk/>
            <pc:sldMk cId="1702921896" sldId="288"/>
            <ac:spMk id="281" creationId="{D73D843C-AD1D-4CD2-AD74-21478CF91FC4}"/>
          </ac:spMkLst>
        </pc:spChg>
        <pc:spChg chg="del">
          <ac:chgData name="David Stevens" userId="73fe415a-d21a-4898-bfab-0e75d37181d7" providerId="ADAL" clId="{FDF1147B-6426-4869-86DA-B776762969DE}" dt="2019-06-04T06:41:53.069" v="3772" actId="478"/>
          <ac:spMkLst>
            <pc:docMk/>
            <pc:sldMk cId="1702921896" sldId="288"/>
            <ac:spMk id="359" creationId="{34D15681-6C24-41CE-965F-5E16DF1B585D}"/>
          </ac:spMkLst>
        </pc:spChg>
        <pc:spChg chg="del">
          <ac:chgData name="David Stevens" userId="73fe415a-d21a-4898-bfab-0e75d37181d7" providerId="ADAL" clId="{FDF1147B-6426-4869-86DA-B776762969DE}" dt="2019-06-04T06:41:53.069" v="3772" actId="478"/>
          <ac:spMkLst>
            <pc:docMk/>
            <pc:sldMk cId="1702921896" sldId="288"/>
            <ac:spMk id="378" creationId="{D7263376-F76B-4C1C-B4F6-3BD01B21572E}"/>
          </ac:spMkLst>
        </pc:spChg>
        <pc:spChg chg="del">
          <ac:chgData name="David Stevens" userId="73fe415a-d21a-4898-bfab-0e75d37181d7" providerId="ADAL" clId="{FDF1147B-6426-4869-86DA-B776762969DE}" dt="2019-06-04T06:41:53.069" v="3772" actId="478"/>
          <ac:spMkLst>
            <pc:docMk/>
            <pc:sldMk cId="1702921896" sldId="288"/>
            <ac:spMk id="436" creationId="{0C727F16-7135-49AF-82F6-569154E3DA5B}"/>
          </ac:spMkLst>
        </pc:spChg>
        <pc:spChg chg="del">
          <ac:chgData name="David Stevens" userId="73fe415a-d21a-4898-bfab-0e75d37181d7" providerId="ADAL" clId="{FDF1147B-6426-4869-86DA-B776762969DE}" dt="2019-06-04T06:41:53.069" v="3772" actId="478"/>
          <ac:spMkLst>
            <pc:docMk/>
            <pc:sldMk cId="1702921896" sldId="288"/>
            <ac:spMk id="437" creationId="{55EC1C82-F128-403E-A18D-68219C1EF6B3}"/>
          </ac:spMkLst>
        </pc:spChg>
        <pc:grpChg chg="add 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2" creationId="{110FBD04-40FA-4EAE-9542-C0547AEDAFA6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40" creationId="{B26D7804-3B67-4286-A641-D9BDAB29CD03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187" creationId="{2A8E42F9-3E7E-4105-8492-2DD427487D1B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218" creationId="{F1A27794-1592-4914-8703-0A12BD13C1B8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220" creationId="{C9500DCF-1D71-4440-A454-048C7DE0A15F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221" creationId="{5BADA6C5-5E59-44E2-9B29-567B58CA8D66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222" creationId="{2E9A9CA6-30EF-4EEB-9EE8-DA04F404AF72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223" creationId="{78229CFE-356C-4B3E-8B25-806B1E50F396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224" creationId="{273FC90D-2E58-4784-8483-B6B583E9F768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225" creationId="{C78C9384-8357-44CE-800B-E013DFA29D49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226" creationId="{77AE7F8A-0250-4EA7-B706-BF55070EC225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227" creationId="{F5B32A02-4B26-4374-976F-AEC1185BB067}"/>
          </ac:grpSpMkLst>
        </pc:grpChg>
        <pc:grpChg chg="add del">
          <ac:chgData name="David Stevens" userId="73fe415a-d21a-4898-bfab-0e75d37181d7" providerId="ADAL" clId="{FDF1147B-6426-4869-86DA-B776762969DE}" dt="2019-06-04T07:20:58.635" v="5679"/>
          <ac:grpSpMkLst>
            <pc:docMk/>
            <pc:sldMk cId="1702921896" sldId="288"/>
            <ac:grpSpMk id="244" creationId="{604DADDA-8B0E-432B-A165-70753F9C87A6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334" creationId="{F8346B0A-7DBD-4B81-A3AE-27BEED41B78B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336" creationId="{48E30DE6-0BAD-4EC6-8BED-127E3FC001C3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339" creationId="{96F9B659-464C-4174-97A6-8EF7D35C2FA2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342" creationId="{8D662D5D-A607-4EB4-936B-8CFDB6A78461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361" creationId="{714EA92A-CE69-40B1-93C2-6C9139063390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363" creationId="{9325A44C-697F-4D00-8549-DB4661164D4C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374" creationId="{2D161ADD-19E8-492A-8094-F22DA4DE6786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377" creationId="{6A55A1E1-7B58-4008-B9DB-89CB8B7C08A8}"/>
          </ac:grpSpMkLst>
        </pc:grpChg>
        <pc:grpChg chg="del">
          <ac:chgData name="David Stevens" userId="73fe415a-d21a-4898-bfab-0e75d37181d7" providerId="ADAL" clId="{FDF1147B-6426-4869-86DA-B776762969DE}" dt="2019-06-04T06:41:53.069" v="3772" actId="478"/>
          <ac:grpSpMkLst>
            <pc:docMk/>
            <pc:sldMk cId="1702921896" sldId="288"/>
            <ac:grpSpMk id="389" creationId="{30DDF265-58E3-4EE3-A984-5855CE0C2273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412" creationId="{0215B160-6084-4C68-A81B-0AA56D03F5BC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413" creationId="{7CE30724-0317-4554-AE7F-B74004DAD772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414" creationId="{F4628AFB-3736-47E9-89EF-5DEFB3CEFEEA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415" creationId="{D5BD3B16-6855-472D-B3D3-1CEEF8D56880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416" creationId="{AF57A62B-9C73-4F12-B094-7D199B5C35C8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417" creationId="{985F0BF6-DC6F-4A35-B3AB-DF288D27ED7D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418" creationId="{EE50F5FA-3E1B-4E90-A8AB-4BCD2115A50E}"/>
          </ac:grpSpMkLst>
        </pc:grpChg>
        <pc:grpChg chg="mod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419" creationId="{1C0D0855-CD06-4620-8FDC-1D720F1B71CF}"/>
          </ac:grpSpMkLst>
        </pc:grpChg>
        <pc:grpChg chg="mod topLvl">
          <ac:chgData name="David Stevens" userId="73fe415a-d21a-4898-bfab-0e75d37181d7" providerId="ADAL" clId="{FDF1147B-6426-4869-86DA-B776762969DE}" dt="2019-06-04T06:53:19.257" v="3950" actId="12789"/>
          <ac:grpSpMkLst>
            <pc:docMk/>
            <pc:sldMk cId="1702921896" sldId="288"/>
            <ac:grpSpMk id="434" creationId="{F4E5F4E6-5661-418B-8277-313245439F64}"/>
          </ac:grpSpMkLst>
        </pc:grpChg>
        <pc:grpChg chg="del">
          <ac:chgData name="David Stevens" userId="73fe415a-d21a-4898-bfab-0e75d37181d7" providerId="ADAL" clId="{FDF1147B-6426-4869-86DA-B776762969DE}" dt="2019-06-04T06:43:50.352" v="3800" actId="478"/>
          <ac:grpSpMkLst>
            <pc:docMk/>
            <pc:sldMk cId="1702921896" sldId="288"/>
            <ac:grpSpMk id="435" creationId="{95E1B963-B44E-4C01-BA80-D79495B2C13C}"/>
          </ac:grpSpMkLst>
        </pc:grpChg>
        <pc:cxnChg chg="del">
          <ac:chgData name="David Stevens" userId="73fe415a-d21a-4898-bfab-0e75d37181d7" providerId="ADAL" clId="{FDF1147B-6426-4869-86DA-B776762969DE}" dt="2019-06-04T06:41:55.647" v="3773" actId="478"/>
          <ac:cxnSpMkLst>
            <pc:docMk/>
            <pc:sldMk cId="1702921896" sldId="288"/>
            <ac:cxnSpMk id="439" creationId="{D476E5A2-3027-4142-B11B-B383E22B399C}"/>
          </ac:cxnSpMkLst>
        </pc:cxnChg>
        <pc:cxnChg chg="del">
          <ac:chgData name="David Stevens" userId="73fe415a-d21a-4898-bfab-0e75d37181d7" providerId="ADAL" clId="{FDF1147B-6426-4869-86DA-B776762969DE}" dt="2019-06-04T06:41:55.647" v="3773" actId="478"/>
          <ac:cxnSpMkLst>
            <pc:docMk/>
            <pc:sldMk cId="1702921896" sldId="288"/>
            <ac:cxnSpMk id="441" creationId="{7B59B1C5-5430-4599-AA3D-4D23F846477E}"/>
          </ac:cxnSpMkLst>
        </pc:cxnChg>
        <pc:cxnChg chg="del">
          <ac:chgData name="David Stevens" userId="73fe415a-d21a-4898-bfab-0e75d37181d7" providerId="ADAL" clId="{FDF1147B-6426-4869-86DA-B776762969DE}" dt="2019-06-04T06:41:55.647" v="3773" actId="478"/>
          <ac:cxnSpMkLst>
            <pc:docMk/>
            <pc:sldMk cId="1702921896" sldId="288"/>
            <ac:cxnSpMk id="443" creationId="{BF4A9551-AE99-4685-B41B-8663205D2CAD}"/>
          </ac:cxnSpMkLst>
        </pc:cxnChg>
        <pc:cxnChg chg="del">
          <ac:chgData name="David Stevens" userId="73fe415a-d21a-4898-bfab-0e75d37181d7" providerId="ADAL" clId="{FDF1147B-6426-4869-86DA-B776762969DE}" dt="2019-06-04T06:41:55.647" v="3773" actId="478"/>
          <ac:cxnSpMkLst>
            <pc:docMk/>
            <pc:sldMk cId="1702921896" sldId="288"/>
            <ac:cxnSpMk id="445" creationId="{91B6543C-485C-43FA-9D78-3ABB0F6E77D0}"/>
          </ac:cxnSpMkLst>
        </pc:cxnChg>
        <pc:cxnChg chg="del">
          <ac:chgData name="David Stevens" userId="73fe415a-d21a-4898-bfab-0e75d37181d7" providerId="ADAL" clId="{FDF1147B-6426-4869-86DA-B776762969DE}" dt="2019-06-04T06:41:55.647" v="3773" actId="478"/>
          <ac:cxnSpMkLst>
            <pc:docMk/>
            <pc:sldMk cId="1702921896" sldId="288"/>
            <ac:cxnSpMk id="447" creationId="{AFDCFDC5-55BD-4028-B81A-916B5EC54067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49" creationId="{68097874-098F-4900-8AA5-317475870F3C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51" creationId="{BD7A7ACD-46D2-45CE-BC45-C881ABEDE452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54" creationId="{C6D7D898-3AE2-4C26-AAE1-240B237158A3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57" creationId="{B7D3E833-701A-4F81-B804-1B9D9EB8CF8C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58" creationId="{F1E41281-E685-4648-8B15-3EA164A6FE53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59" creationId="{777EF0C3-480A-49AB-9251-E01894BEB7D6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62" creationId="{C6D973F4-B08D-428F-B137-979F862AC429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66" creationId="{58C3CF0B-74F0-4987-A739-506D66D8D6D2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69" creationId="{E3F7D105-6B45-4312-BCC7-8677621B255C}"/>
          </ac:cxnSpMkLst>
        </pc:cxnChg>
        <pc:cxnChg chg="del mod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72" creationId="{39D0119F-1612-4924-B175-A9AFC68D7EC6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75" creationId="{6CC66C6D-FBA5-47AF-92BE-052902A254AB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78" creationId="{8A6C2586-D54D-45CF-8F19-3D363103A129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92" creationId="{848F746E-B4B9-4601-A880-1D1D4067B183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94" creationId="{E7C2170F-6D18-4EC0-9B65-13E76B9172DF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95" creationId="{78E811C7-EFDB-4511-B860-BCD0B53BD329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96" creationId="{5A89635A-C5D1-4B7C-8029-93980B591A21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97" creationId="{22DC15BF-6F84-4154-8367-B42B425BB4FF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498" creationId="{90DCB6F3-5F7F-4776-A95F-618A4572F168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501" creationId="{6A251BBA-B649-46DC-8DA8-7729A42E0D52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502" creationId="{A77F272E-F6C3-43B5-BD3C-83D1113D6DD6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503" creationId="{982944C9-44B9-45A8-B983-D8560F910569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504" creationId="{891729F6-2716-4818-B665-AA19C22240AA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505" creationId="{6E867282-75F3-490C-A055-5FB0C46AA18D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506" creationId="{234F63C0-E011-4925-8206-DF42C810342C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507" creationId="{D2CAE9BB-CA41-4DFB-9343-4DEBE3DD9FF9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508" creationId="{247302A4-2650-4234-9752-5A047302E749}"/>
          </ac:cxnSpMkLst>
        </pc:cxnChg>
        <pc:cxnChg chg="del">
          <ac:chgData name="David Stevens" userId="73fe415a-d21a-4898-bfab-0e75d37181d7" providerId="ADAL" clId="{FDF1147B-6426-4869-86DA-B776762969DE}" dt="2019-06-04T06:41:53.069" v="3772" actId="478"/>
          <ac:cxnSpMkLst>
            <pc:docMk/>
            <pc:sldMk cId="1702921896" sldId="288"/>
            <ac:cxnSpMk id="509" creationId="{B007566B-76D5-4A01-B906-EFCFE3023A6B}"/>
          </ac:cxnSpMkLst>
        </pc:cxnChg>
      </pc:sldChg>
      <pc:sldChg chg="addSp delSp modSp add ord">
        <pc:chgData name="David Stevens" userId="73fe415a-d21a-4898-bfab-0e75d37181d7" providerId="ADAL" clId="{FDF1147B-6426-4869-86DA-B776762969DE}" dt="2019-06-04T07:56:34.373" v="5751" actId="167"/>
        <pc:sldMkLst>
          <pc:docMk/>
          <pc:sldMk cId="2222907184" sldId="289"/>
        </pc:sldMkLst>
        <pc:spChg chg="mod">
          <ac:chgData name="David Stevens" userId="73fe415a-d21a-4898-bfab-0e75d37181d7" providerId="ADAL" clId="{FDF1147B-6426-4869-86DA-B776762969DE}" dt="2019-06-04T06:53:11.559" v="3946" actId="164"/>
          <ac:spMkLst>
            <pc:docMk/>
            <pc:sldMk cId="2222907184" sldId="289"/>
            <ac:spMk id="17" creationId="{DECE96DE-6A5D-449F-8037-49EDF1BC3FD3}"/>
          </ac:spMkLst>
        </pc:spChg>
        <pc:spChg chg="mod">
          <ac:chgData name="David Stevens" userId="73fe415a-d21a-4898-bfab-0e75d37181d7" providerId="ADAL" clId="{FDF1147B-6426-4869-86DA-B776762969DE}" dt="2019-06-04T06:43:04.654" v="3789" actId="1582"/>
          <ac:spMkLst>
            <pc:docMk/>
            <pc:sldMk cId="2222907184" sldId="289"/>
            <ac:spMk id="18" creationId="{712DE024-77A8-4022-BDDF-3E3A58A51E1E}"/>
          </ac:spMkLst>
        </pc:spChg>
        <pc:spChg chg="mod">
          <ac:chgData name="David Stevens" userId="73fe415a-d21a-4898-bfab-0e75d37181d7" providerId="ADAL" clId="{FDF1147B-6426-4869-86DA-B776762969DE}" dt="2019-06-04T06:43:04.654" v="3789" actId="1582"/>
          <ac:spMkLst>
            <pc:docMk/>
            <pc:sldMk cId="2222907184" sldId="289"/>
            <ac:spMk id="23" creationId="{F9830851-CEB4-46CF-B53C-E08418E8B1A9}"/>
          </ac:spMkLst>
        </pc:spChg>
        <pc:spChg chg="mod">
          <ac:chgData name="David Stevens" userId="73fe415a-d21a-4898-bfab-0e75d37181d7" providerId="ADAL" clId="{FDF1147B-6426-4869-86DA-B776762969DE}" dt="2019-06-04T06:43:04.654" v="3789" actId="1582"/>
          <ac:spMkLst>
            <pc:docMk/>
            <pc:sldMk cId="2222907184" sldId="289"/>
            <ac:spMk id="26" creationId="{72FC02F8-8AD1-48C0-9CB9-C60A54284AB3}"/>
          </ac:spMkLst>
        </pc:spChg>
        <pc:spChg chg="mod">
          <ac:chgData name="David Stevens" userId="73fe415a-d21a-4898-bfab-0e75d37181d7" providerId="ADAL" clId="{FDF1147B-6426-4869-86DA-B776762969DE}" dt="2019-06-04T06:43:04.654" v="3789" actId="1582"/>
          <ac:spMkLst>
            <pc:docMk/>
            <pc:sldMk cId="2222907184" sldId="289"/>
            <ac:spMk id="29" creationId="{91148730-0501-4292-A228-501D7C9AF46B}"/>
          </ac:spMkLst>
        </pc:spChg>
        <pc:spChg chg="mod">
          <ac:chgData name="David Stevens" userId="73fe415a-d21a-4898-bfab-0e75d37181d7" providerId="ADAL" clId="{FDF1147B-6426-4869-86DA-B776762969DE}" dt="2019-06-04T06:43:04.654" v="3789" actId="1582"/>
          <ac:spMkLst>
            <pc:docMk/>
            <pc:sldMk cId="2222907184" sldId="289"/>
            <ac:spMk id="32" creationId="{AE17CCD3-B9A3-446B-BF37-777DF3885C95}"/>
          </ac:spMkLst>
        </pc:spChg>
        <pc:spChg chg="mod">
          <ac:chgData name="David Stevens" userId="73fe415a-d21a-4898-bfab-0e75d37181d7" providerId="ADAL" clId="{FDF1147B-6426-4869-86DA-B776762969DE}" dt="2019-06-04T06:43:04.654" v="3789" actId="1582"/>
          <ac:spMkLst>
            <pc:docMk/>
            <pc:sldMk cId="2222907184" sldId="289"/>
            <ac:spMk id="35" creationId="{8DAFB1BF-8228-41FE-B02E-0BB73E0A3BCA}"/>
          </ac:spMkLst>
        </pc:spChg>
        <pc:spChg chg="mod">
          <ac:chgData name="David Stevens" userId="73fe415a-d21a-4898-bfab-0e75d37181d7" providerId="ADAL" clId="{FDF1147B-6426-4869-86DA-B776762969DE}" dt="2019-06-04T06:43:04.654" v="3789" actId="1582"/>
          <ac:spMkLst>
            <pc:docMk/>
            <pc:sldMk cId="2222907184" sldId="289"/>
            <ac:spMk id="38" creationId="{8F58CBEF-A833-425A-8D11-4700DD18D10E}"/>
          </ac:spMkLst>
        </pc:spChg>
        <pc:spChg chg="mod topLvl">
          <ac:chgData name="David Stevens" userId="73fe415a-d21a-4898-bfab-0e75d37181d7" providerId="ADAL" clId="{FDF1147B-6426-4869-86DA-B776762969DE}" dt="2019-06-04T06:53:11.559" v="3946" actId="164"/>
          <ac:spMkLst>
            <pc:docMk/>
            <pc:sldMk cId="2222907184" sldId="289"/>
            <ac:spMk id="76" creationId="{86430BCB-24A9-47F2-A415-139D920B7743}"/>
          </ac:spMkLst>
        </pc:spChg>
        <pc:spChg chg="mod">
          <ac:chgData name="David Stevens" userId="73fe415a-d21a-4898-bfab-0e75d37181d7" providerId="ADAL" clId="{FDF1147B-6426-4869-86DA-B776762969DE}" dt="2019-06-04T06:53:11.559" v="3946" actId="164"/>
          <ac:spMkLst>
            <pc:docMk/>
            <pc:sldMk cId="2222907184" sldId="289"/>
            <ac:spMk id="77" creationId="{47230358-1FAC-4369-8F7D-F152A89212ED}"/>
          </ac:spMkLst>
        </pc:spChg>
        <pc:spChg chg="del">
          <ac:chgData name="David Stevens" userId="73fe415a-d21a-4898-bfab-0e75d37181d7" providerId="ADAL" clId="{FDF1147B-6426-4869-86DA-B776762969DE}" dt="2019-06-04T06:42:09.995" v="3776" actId="478"/>
          <ac:spMkLst>
            <pc:docMk/>
            <pc:sldMk cId="2222907184" sldId="289"/>
            <ac:spMk id="116" creationId="{60113A58-3014-47A8-8859-96BCFD24DB75}"/>
          </ac:spMkLst>
        </pc:spChg>
        <pc:spChg chg="del">
          <ac:chgData name="David Stevens" userId="73fe415a-d21a-4898-bfab-0e75d37181d7" providerId="ADAL" clId="{FDF1147B-6426-4869-86DA-B776762969DE}" dt="2019-06-04T06:42:09.995" v="3776" actId="478"/>
          <ac:spMkLst>
            <pc:docMk/>
            <pc:sldMk cId="2222907184" sldId="289"/>
            <ac:spMk id="135" creationId="{E40CE395-7546-46FD-83EB-F1330D0277A2}"/>
          </ac:spMkLst>
        </pc:spChg>
        <pc:spChg chg="mod topLvl">
          <ac:chgData name="David Stevens" userId="73fe415a-d21a-4898-bfab-0e75d37181d7" providerId="ADAL" clId="{FDF1147B-6426-4869-86DA-B776762969DE}" dt="2019-06-04T07:23:23.370" v="5689" actId="14100"/>
          <ac:spMkLst>
            <pc:docMk/>
            <pc:sldMk cId="2222907184" sldId="289"/>
            <ac:spMk id="193" creationId="{F087EF43-80FA-42F7-BBF8-E37637638F02}"/>
          </ac:spMkLst>
        </pc:spChg>
        <pc:spChg chg="mod">
          <ac:chgData name="David Stevens" userId="73fe415a-d21a-4898-bfab-0e75d37181d7" providerId="ADAL" clId="{FDF1147B-6426-4869-86DA-B776762969DE}" dt="2019-06-04T06:53:13.118" v="3947" actId="164"/>
          <ac:spMkLst>
            <pc:docMk/>
            <pc:sldMk cId="2222907184" sldId="289"/>
            <ac:spMk id="219" creationId="{741F7438-432B-4821-9378-8870D148D854}"/>
          </ac:spMkLst>
        </pc:spChg>
        <pc:spChg chg="mod">
          <ac:chgData name="David Stevens" userId="73fe415a-d21a-4898-bfab-0e75d37181d7" providerId="ADAL" clId="{FDF1147B-6426-4869-86DA-B776762969DE}" dt="2019-06-04T06:42:52.567" v="3787" actId="1582"/>
          <ac:spMkLst>
            <pc:docMk/>
            <pc:sldMk cId="2222907184" sldId="289"/>
            <ac:spMk id="230" creationId="{65A72093-35E5-4750-8008-754A23C6342A}"/>
          </ac:spMkLst>
        </pc:spChg>
        <pc:spChg chg="mod">
          <ac:chgData name="David Stevens" userId="73fe415a-d21a-4898-bfab-0e75d37181d7" providerId="ADAL" clId="{FDF1147B-6426-4869-86DA-B776762969DE}" dt="2019-06-04T06:42:52.567" v="3787" actId="1582"/>
          <ac:spMkLst>
            <pc:docMk/>
            <pc:sldMk cId="2222907184" sldId="289"/>
            <ac:spMk id="236" creationId="{64A3CABB-C15D-48F3-82D1-BD093D9DC1F7}"/>
          </ac:spMkLst>
        </pc:spChg>
        <pc:spChg chg="add mod">
          <ac:chgData name="David Stevens" userId="73fe415a-d21a-4898-bfab-0e75d37181d7" providerId="ADAL" clId="{FDF1147B-6426-4869-86DA-B776762969DE}" dt="2019-06-04T07:04:11.910" v="4787" actId="6549"/>
          <ac:spMkLst>
            <pc:docMk/>
            <pc:sldMk cId="2222907184" sldId="289"/>
            <ac:spMk id="242" creationId="{BB07FD4E-7A56-4C12-8A60-EF81C864E607}"/>
          </ac:spMkLst>
        </pc:spChg>
        <pc:spChg chg="add ord">
          <ac:chgData name="David Stevens" userId="73fe415a-d21a-4898-bfab-0e75d37181d7" providerId="ADAL" clId="{FDF1147B-6426-4869-86DA-B776762969DE}" dt="2019-06-04T07:56:34.373" v="5751" actId="167"/>
          <ac:spMkLst>
            <pc:docMk/>
            <pc:sldMk cId="2222907184" sldId="289"/>
            <ac:spMk id="243" creationId="{F5D47338-0A7A-4633-9667-EBC0E4C04FEA}"/>
          </ac:spMkLst>
        </pc:spChg>
        <pc:spChg chg="add mod ord">
          <ac:chgData name="David Stevens" userId="73fe415a-d21a-4898-bfab-0e75d37181d7" providerId="ADAL" clId="{FDF1147B-6426-4869-86DA-B776762969DE}" dt="2019-06-04T07:56:30.238" v="5750" actId="167"/>
          <ac:spMkLst>
            <pc:docMk/>
            <pc:sldMk cId="2222907184" sldId="289"/>
            <ac:spMk id="244" creationId="{20772969-A161-417F-B9D7-6983F42D003B}"/>
          </ac:spMkLst>
        </pc:spChg>
        <pc:spChg chg="mod topLvl">
          <ac:chgData name="David Stevens" userId="73fe415a-d21a-4898-bfab-0e75d37181d7" providerId="ADAL" clId="{FDF1147B-6426-4869-86DA-B776762969DE}" dt="2019-06-04T06:53:13.118" v="3947" actId="164"/>
          <ac:spMkLst>
            <pc:docMk/>
            <pc:sldMk cId="2222907184" sldId="289"/>
            <ac:spMk id="256" creationId="{2F6CB2C3-EF13-4213-9780-0DDA90E89D11}"/>
          </ac:spMkLst>
        </pc:spChg>
        <pc:spChg chg="del">
          <ac:chgData name="David Stevens" userId="73fe415a-d21a-4898-bfab-0e75d37181d7" providerId="ADAL" clId="{FDF1147B-6426-4869-86DA-B776762969DE}" dt="2019-06-04T06:42:09.995" v="3776" actId="478"/>
          <ac:spMkLst>
            <pc:docMk/>
            <pc:sldMk cId="2222907184" sldId="289"/>
            <ac:spMk id="279" creationId="{9F707578-3838-461A-BEA3-CC1CCED6C1F9}"/>
          </ac:spMkLst>
        </pc:spChg>
        <pc:spChg chg="del">
          <ac:chgData name="David Stevens" userId="73fe415a-d21a-4898-bfab-0e75d37181d7" providerId="ADAL" clId="{FDF1147B-6426-4869-86DA-B776762969DE}" dt="2019-06-04T06:42:09.995" v="3776" actId="478"/>
          <ac:spMkLst>
            <pc:docMk/>
            <pc:sldMk cId="2222907184" sldId="289"/>
            <ac:spMk id="359" creationId="{34D15681-6C24-41CE-965F-5E16DF1B585D}"/>
          </ac:spMkLst>
        </pc:spChg>
        <pc:spChg chg="del">
          <ac:chgData name="David Stevens" userId="73fe415a-d21a-4898-bfab-0e75d37181d7" providerId="ADAL" clId="{FDF1147B-6426-4869-86DA-B776762969DE}" dt="2019-06-04T06:42:09.995" v="3776" actId="478"/>
          <ac:spMkLst>
            <pc:docMk/>
            <pc:sldMk cId="2222907184" sldId="289"/>
            <ac:spMk id="378" creationId="{D7263376-F76B-4C1C-B4F6-3BD01B21572E}"/>
          </ac:spMkLst>
        </pc:spChg>
        <pc:spChg chg="mod">
          <ac:chgData name="David Stevens" userId="73fe415a-d21a-4898-bfab-0e75d37181d7" providerId="ADAL" clId="{FDF1147B-6426-4869-86DA-B776762969DE}" dt="2019-06-04T06:42:52.567" v="3787" actId="1582"/>
          <ac:spMkLst>
            <pc:docMk/>
            <pc:sldMk cId="2222907184" sldId="289"/>
            <ac:spMk id="422" creationId="{5821D83E-571D-4A7F-9DDA-D4C0D3C06E24}"/>
          </ac:spMkLst>
        </pc:spChg>
        <pc:spChg chg="mod">
          <ac:chgData name="David Stevens" userId="73fe415a-d21a-4898-bfab-0e75d37181d7" providerId="ADAL" clId="{FDF1147B-6426-4869-86DA-B776762969DE}" dt="2019-06-04T06:42:41.047" v="3785" actId="1582"/>
          <ac:spMkLst>
            <pc:docMk/>
            <pc:sldMk cId="2222907184" sldId="289"/>
            <ac:spMk id="424" creationId="{C81ACE99-D34D-404A-A6D8-DB6D0B69195F}"/>
          </ac:spMkLst>
        </pc:spChg>
        <pc:spChg chg="mod">
          <ac:chgData name="David Stevens" userId="73fe415a-d21a-4898-bfab-0e75d37181d7" providerId="ADAL" clId="{FDF1147B-6426-4869-86DA-B776762969DE}" dt="2019-06-04T06:42:41.047" v="3785" actId="1582"/>
          <ac:spMkLst>
            <pc:docMk/>
            <pc:sldMk cId="2222907184" sldId="289"/>
            <ac:spMk id="426" creationId="{9C313DB3-BE27-4F15-A924-E7B8AAD49BCA}"/>
          </ac:spMkLst>
        </pc:spChg>
        <pc:spChg chg="mod">
          <ac:chgData name="David Stevens" userId="73fe415a-d21a-4898-bfab-0e75d37181d7" providerId="ADAL" clId="{FDF1147B-6426-4869-86DA-B776762969DE}" dt="2019-06-04T06:42:52.567" v="3787" actId="1582"/>
          <ac:spMkLst>
            <pc:docMk/>
            <pc:sldMk cId="2222907184" sldId="289"/>
            <ac:spMk id="428" creationId="{D7E2BBC0-9301-45B1-974B-E535BB84D9B3}"/>
          </ac:spMkLst>
        </pc:spChg>
        <pc:spChg chg="mod">
          <ac:chgData name="David Stevens" userId="73fe415a-d21a-4898-bfab-0e75d37181d7" providerId="ADAL" clId="{FDF1147B-6426-4869-86DA-B776762969DE}" dt="2019-06-04T06:42:41.047" v="3785" actId="1582"/>
          <ac:spMkLst>
            <pc:docMk/>
            <pc:sldMk cId="2222907184" sldId="289"/>
            <ac:spMk id="430" creationId="{2807C030-7649-4069-9E46-6C8A3A6E7E7C}"/>
          </ac:spMkLst>
        </pc:spChg>
        <pc:spChg chg="del">
          <ac:chgData name="David Stevens" userId="73fe415a-d21a-4898-bfab-0e75d37181d7" providerId="ADAL" clId="{FDF1147B-6426-4869-86DA-B776762969DE}" dt="2019-06-04T06:42:09.995" v="3776" actId="478"/>
          <ac:spMkLst>
            <pc:docMk/>
            <pc:sldMk cId="2222907184" sldId="289"/>
            <ac:spMk id="436" creationId="{0C727F16-7135-49AF-82F6-569154E3DA5B}"/>
          </ac:spMkLst>
        </pc:spChg>
        <pc:spChg chg="del">
          <ac:chgData name="David Stevens" userId="73fe415a-d21a-4898-bfab-0e75d37181d7" providerId="ADAL" clId="{FDF1147B-6426-4869-86DA-B776762969DE}" dt="2019-06-04T06:42:09.995" v="3776" actId="478"/>
          <ac:spMkLst>
            <pc:docMk/>
            <pc:sldMk cId="2222907184" sldId="289"/>
            <ac:spMk id="437" creationId="{55EC1C82-F128-403E-A18D-68219C1EF6B3}"/>
          </ac:spMkLst>
        </pc:spChg>
        <pc:grpChg chg="add mod">
          <ac:chgData name="David Stevens" userId="73fe415a-d21a-4898-bfab-0e75d37181d7" providerId="ADAL" clId="{FDF1147B-6426-4869-86DA-B776762969DE}" dt="2019-06-04T07:20:40.294" v="5677" actId="12789"/>
          <ac:grpSpMkLst>
            <pc:docMk/>
            <pc:sldMk cId="2222907184" sldId="289"/>
            <ac:grpSpMk id="2" creationId="{3C548888-5A01-4ACD-B1B1-67665B14C86D}"/>
          </ac:grpSpMkLst>
        </pc:grpChg>
        <pc:grpChg chg="add mod">
          <ac:chgData name="David Stevens" userId="73fe415a-d21a-4898-bfab-0e75d37181d7" providerId="ADAL" clId="{FDF1147B-6426-4869-86DA-B776762969DE}" dt="2019-06-04T07:20:40.294" v="5677" actId="12789"/>
          <ac:grpSpMkLst>
            <pc:docMk/>
            <pc:sldMk cId="2222907184" sldId="289"/>
            <ac:grpSpMk id="3" creationId="{090AAEEB-DBE6-43D8-A924-4934DDF122D1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20" creationId="{1C7B9A23-66B7-4D84-9CC3-A6AF25EAA2C9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22" creationId="{F2B37781-F205-4E18-BE28-9DD2E6A3264A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25" creationId="{020EF28A-4B2D-4E46-BFA5-367F88046367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28" creationId="{66E091D7-0AAC-4318-B1BD-78418A1660A4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31" creationId="{B80B8DA7-7433-4EB9-B764-1BCE61A1F3E4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34" creationId="{062A4647-E6F8-425A-8DB5-39711DA1C497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37" creationId="{3BD9BB05-4189-43D1-9485-3E908F328EAE}"/>
          </ac:grpSpMkLst>
        </pc:grpChg>
        <pc:grpChg chg="del">
          <ac:chgData name="David Stevens" userId="73fe415a-d21a-4898-bfab-0e75d37181d7" providerId="ADAL" clId="{FDF1147B-6426-4869-86DA-B776762969DE}" dt="2019-06-04T06:44:40.058" v="3816" actId="165"/>
          <ac:grpSpMkLst>
            <pc:docMk/>
            <pc:sldMk cId="2222907184" sldId="289"/>
            <ac:grpSpMk id="40" creationId="{B26D7804-3B67-4286-A641-D9BDAB29CD03}"/>
          </ac:grpSpMkLst>
        </pc:grpChg>
        <pc:grpChg chg="mod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45" creationId="{B67175A1-099D-45A3-803E-281636C7C7CE}"/>
          </ac:grpSpMkLst>
        </pc:grpChg>
        <pc:grpChg chg="mod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66" creationId="{F32E9E1A-1403-4075-A296-F72DD566A4B1}"/>
          </ac:grpSpMkLst>
        </pc:grpChg>
        <pc:grpChg chg="mod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69" creationId="{985872E5-AC72-4835-A970-283A21109380}"/>
          </ac:grpSpMkLst>
        </pc:grpChg>
        <pc:grpChg chg="mod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72" creationId="{F961E1A9-EB9C-4947-B904-5AF527BB2D48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75" creationId="{D1A9A276-FAD1-4DCB-AB19-6F61CA0CFB46}"/>
          </ac:grpSpMkLst>
        </pc:grpChg>
        <pc:grpChg chg="del">
          <ac:chgData name="David Stevens" userId="73fe415a-d21a-4898-bfab-0e75d37181d7" providerId="ADAL" clId="{FDF1147B-6426-4869-86DA-B776762969DE}" dt="2019-06-04T06:44:40.058" v="3816" actId="165"/>
          <ac:grpSpMkLst>
            <pc:docMk/>
            <pc:sldMk cId="2222907184" sldId="289"/>
            <ac:grpSpMk id="187" creationId="{2A8E42F9-3E7E-4105-8492-2DD427487D1B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188" creationId="{309CCD56-DC47-4933-8C66-B29B6B8D414C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189" creationId="{E07086CD-32BC-4D29-AAC7-EA65ED9784C3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190" creationId="{310ECBCD-DD1C-4C0B-8B2A-7F90C5694EAF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191" creationId="{C1F9948D-90B5-40F8-A745-07B4FD4A3D3C}"/>
          </ac:grpSpMkLst>
        </pc:grpChg>
        <pc:grpChg chg="mod topLvl">
          <ac:chgData name="David Stevens" userId="73fe415a-d21a-4898-bfab-0e75d37181d7" providerId="ADAL" clId="{FDF1147B-6426-4869-86DA-B776762969DE}" dt="2019-06-04T06:53:27.898" v="3952" actId="12789"/>
          <ac:grpSpMkLst>
            <pc:docMk/>
            <pc:sldMk cId="2222907184" sldId="289"/>
            <ac:grpSpMk id="192" creationId="{964AF508-1EEC-4A4E-9F33-87A7DB9D8F9E}"/>
          </ac:grpSpMkLst>
        </pc:grpChg>
        <pc:grpChg chg="del">
          <ac:chgData name="David Stevens" userId="73fe415a-d21a-4898-bfab-0e75d37181d7" providerId="ADAL" clId="{FDF1147B-6426-4869-86DA-B776762969DE}" dt="2019-06-04T06:42:09.995" v="3776" actId="478"/>
          <ac:grpSpMkLst>
            <pc:docMk/>
            <pc:sldMk cId="2222907184" sldId="289"/>
            <ac:grpSpMk id="218" creationId="{F1A27794-1592-4914-8703-0A12BD13C1B8}"/>
          </ac:grpSpMkLst>
        </pc:grpChg>
        <pc:grpChg chg="mod topLvl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220" creationId="{C9500DCF-1D71-4440-A454-048C7DE0A15F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221" creationId="{5BADA6C5-5E59-44E2-9B29-567B58CA8D66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222" creationId="{2E9A9CA6-30EF-4EEB-9EE8-DA04F404AF72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223" creationId="{78229CFE-356C-4B3E-8B25-806B1E50F396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224" creationId="{273FC90D-2E58-4784-8483-B6B583E9F768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225" creationId="{C78C9384-8357-44CE-800B-E013DFA29D49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226" creationId="{77AE7F8A-0250-4EA7-B706-BF55070EC225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227" creationId="{F5B32A02-4B26-4374-976F-AEC1185BB067}"/>
          </ac:grpSpMkLst>
        </pc:grpChg>
        <pc:grpChg chg="del">
          <ac:chgData name="David Stevens" userId="73fe415a-d21a-4898-bfab-0e75d37181d7" providerId="ADAL" clId="{FDF1147B-6426-4869-86DA-B776762969DE}" dt="2019-06-04T06:44:40.058" v="3816" actId="165"/>
          <ac:grpSpMkLst>
            <pc:docMk/>
            <pc:sldMk cId="2222907184" sldId="289"/>
            <ac:grpSpMk id="334" creationId="{F8346B0A-7DBD-4B81-A3AE-27BEED41B78B}"/>
          </ac:grpSpMkLst>
        </pc:grpChg>
        <pc:grpChg chg="del">
          <ac:chgData name="David Stevens" userId="73fe415a-d21a-4898-bfab-0e75d37181d7" providerId="ADAL" clId="{FDF1147B-6426-4869-86DA-B776762969DE}" dt="2019-06-04T06:42:09.995" v="3776" actId="478"/>
          <ac:grpSpMkLst>
            <pc:docMk/>
            <pc:sldMk cId="2222907184" sldId="289"/>
            <ac:grpSpMk id="336" creationId="{48E30DE6-0BAD-4EC6-8BED-127E3FC001C3}"/>
          </ac:grpSpMkLst>
        </pc:grpChg>
        <pc:grpChg chg="del">
          <ac:chgData name="David Stevens" userId="73fe415a-d21a-4898-bfab-0e75d37181d7" providerId="ADAL" clId="{FDF1147B-6426-4869-86DA-B776762969DE}" dt="2019-06-04T06:42:09.995" v="3776" actId="478"/>
          <ac:grpSpMkLst>
            <pc:docMk/>
            <pc:sldMk cId="2222907184" sldId="289"/>
            <ac:grpSpMk id="339" creationId="{96F9B659-464C-4174-97A6-8EF7D35C2FA2}"/>
          </ac:grpSpMkLst>
        </pc:grpChg>
        <pc:grpChg chg="del">
          <ac:chgData name="David Stevens" userId="73fe415a-d21a-4898-bfab-0e75d37181d7" providerId="ADAL" clId="{FDF1147B-6426-4869-86DA-B776762969DE}" dt="2019-06-04T06:42:09.995" v="3776" actId="478"/>
          <ac:grpSpMkLst>
            <pc:docMk/>
            <pc:sldMk cId="2222907184" sldId="289"/>
            <ac:grpSpMk id="342" creationId="{8D662D5D-A607-4EB4-936B-8CFDB6A78461}"/>
          </ac:grpSpMkLst>
        </pc:grpChg>
        <pc:grpChg chg="del">
          <ac:chgData name="David Stevens" userId="73fe415a-d21a-4898-bfab-0e75d37181d7" providerId="ADAL" clId="{FDF1147B-6426-4869-86DA-B776762969DE}" dt="2019-06-04T06:42:09.995" v="3776" actId="478"/>
          <ac:grpSpMkLst>
            <pc:docMk/>
            <pc:sldMk cId="2222907184" sldId="289"/>
            <ac:grpSpMk id="361" creationId="{714EA92A-CE69-40B1-93C2-6C9139063390}"/>
          </ac:grpSpMkLst>
        </pc:grpChg>
        <pc:grpChg chg="del">
          <ac:chgData name="David Stevens" userId="73fe415a-d21a-4898-bfab-0e75d37181d7" providerId="ADAL" clId="{FDF1147B-6426-4869-86DA-B776762969DE}" dt="2019-06-04T06:42:09.995" v="3776" actId="478"/>
          <ac:grpSpMkLst>
            <pc:docMk/>
            <pc:sldMk cId="2222907184" sldId="289"/>
            <ac:grpSpMk id="363" creationId="{9325A44C-697F-4D00-8549-DB4661164D4C}"/>
          </ac:grpSpMkLst>
        </pc:grpChg>
        <pc:grpChg chg="del">
          <ac:chgData name="David Stevens" userId="73fe415a-d21a-4898-bfab-0e75d37181d7" providerId="ADAL" clId="{FDF1147B-6426-4869-86DA-B776762969DE}" dt="2019-06-04T06:42:09.995" v="3776" actId="478"/>
          <ac:grpSpMkLst>
            <pc:docMk/>
            <pc:sldMk cId="2222907184" sldId="289"/>
            <ac:grpSpMk id="374" creationId="{2D161ADD-19E8-492A-8094-F22DA4DE6786}"/>
          </ac:grpSpMkLst>
        </pc:grpChg>
        <pc:grpChg chg="del">
          <ac:chgData name="David Stevens" userId="73fe415a-d21a-4898-bfab-0e75d37181d7" providerId="ADAL" clId="{FDF1147B-6426-4869-86DA-B776762969DE}" dt="2019-06-04T06:42:09.995" v="3776" actId="478"/>
          <ac:grpSpMkLst>
            <pc:docMk/>
            <pc:sldMk cId="2222907184" sldId="289"/>
            <ac:grpSpMk id="377" creationId="{6A55A1E1-7B58-4008-B9DB-89CB8B7C08A8}"/>
          </ac:grpSpMkLst>
        </pc:grpChg>
        <pc:grpChg chg="del">
          <ac:chgData name="David Stevens" userId="73fe415a-d21a-4898-bfab-0e75d37181d7" providerId="ADAL" clId="{FDF1147B-6426-4869-86DA-B776762969DE}" dt="2019-06-04T06:42:09.995" v="3776" actId="478"/>
          <ac:grpSpMkLst>
            <pc:docMk/>
            <pc:sldMk cId="2222907184" sldId="289"/>
            <ac:grpSpMk id="389" creationId="{30DDF265-58E3-4EE3-A984-5855CE0C2273}"/>
          </ac:grpSpMkLst>
        </pc:grpChg>
        <pc:grpChg chg="mod topLvl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412" creationId="{0215B160-6084-4C68-A81B-0AA56D03F5BC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413" creationId="{7CE30724-0317-4554-AE7F-B74004DAD772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414" creationId="{F4628AFB-3736-47E9-89EF-5DEFB3CEFEEA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415" creationId="{D5BD3B16-6855-472D-B3D3-1CEEF8D56880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416" creationId="{AF57A62B-9C73-4F12-B094-7D199B5C35C8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417" creationId="{985F0BF6-DC6F-4A35-B3AB-DF288D27ED7D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418" creationId="{EE50F5FA-3E1B-4E90-A8AB-4BCD2115A50E}"/>
          </ac:grpSpMkLst>
        </pc:grpChg>
        <pc:grpChg chg="mod">
          <ac:chgData name="David Stevens" userId="73fe415a-d21a-4898-bfab-0e75d37181d7" providerId="ADAL" clId="{FDF1147B-6426-4869-86DA-B776762969DE}" dt="2019-06-04T06:53:23.376" v="3951" actId="12789"/>
          <ac:grpSpMkLst>
            <pc:docMk/>
            <pc:sldMk cId="2222907184" sldId="289"/>
            <ac:grpSpMk id="419" creationId="{1C0D0855-CD06-4620-8FDC-1D720F1B71CF}"/>
          </ac:grpSpMkLst>
        </pc:grpChg>
        <pc:grpChg chg="del mod topLvl">
          <ac:chgData name="David Stevens" userId="73fe415a-d21a-4898-bfab-0e75d37181d7" providerId="ADAL" clId="{FDF1147B-6426-4869-86DA-B776762969DE}" dt="2019-06-04T06:44:40.945" v="3817" actId="165"/>
          <ac:grpSpMkLst>
            <pc:docMk/>
            <pc:sldMk cId="2222907184" sldId="289"/>
            <ac:grpSpMk id="434" creationId="{F4E5F4E6-5661-418B-8277-313245439F64}"/>
          </ac:grpSpMkLst>
        </pc:grpChg>
        <pc:grpChg chg="del">
          <ac:chgData name="David Stevens" userId="73fe415a-d21a-4898-bfab-0e75d37181d7" providerId="ADAL" clId="{FDF1147B-6426-4869-86DA-B776762969DE}" dt="2019-06-04T06:44:40.058" v="3816" actId="165"/>
          <ac:grpSpMkLst>
            <pc:docMk/>
            <pc:sldMk cId="2222907184" sldId="289"/>
            <ac:grpSpMk id="435" creationId="{95E1B963-B44E-4C01-BA80-D79495B2C13C}"/>
          </ac:grpSpMkLst>
        </pc:grpChg>
        <pc:cxnChg chg="del">
          <ac:chgData name="David Stevens" userId="73fe415a-d21a-4898-bfab-0e75d37181d7" providerId="ADAL" clId="{FDF1147B-6426-4869-86DA-B776762969DE}" dt="2019-06-04T06:42:23.664" v="3783" actId="478"/>
          <ac:cxnSpMkLst>
            <pc:docMk/>
            <pc:sldMk cId="2222907184" sldId="289"/>
            <ac:cxnSpMk id="439" creationId="{D476E5A2-3027-4142-B11B-B383E22B399C}"/>
          </ac:cxnSpMkLst>
        </pc:cxnChg>
        <pc:cxnChg chg="del">
          <ac:chgData name="David Stevens" userId="73fe415a-d21a-4898-bfab-0e75d37181d7" providerId="ADAL" clId="{FDF1147B-6426-4869-86DA-B776762969DE}" dt="2019-06-04T06:42:23.664" v="3783" actId="478"/>
          <ac:cxnSpMkLst>
            <pc:docMk/>
            <pc:sldMk cId="2222907184" sldId="289"/>
            <ac:cxnSpMk id="441" creationId="{7B59B1C5-5430-4599-AA3D-4D23F846477E}"/>
          </ac:cxnSpMkLst>
        </pc:cxnChg>
        <pc:cxnChg chg="del">
          <ac:chgData name="David Stevens" userId="73fe415a-d21a-4898-bfab-0e75d37181d7" providerId="ADAL" clId="{FDF1147B-6426-4869-86DA-B776762969DE}" dt="2019-06-04T06:42:23.664" v="3783" actId="478"/>
          <ac:cxnSpMkLst>
            <pc:docMk/>
            <pc:sldMk cId="2222907184" sldId="289"/>
            <ac:cxnSpMk id="443" creationId="{BF4A9551-AE99-4685-B41B-8663205D2CAD}"/>
          </ac:cxnSpMkLst>
        </pc:cxnChg>
        <pc:cxnChg chg="del">
          <ac:chgData name="David Stevens" userId="73fe415a-d21a-4898-bfab-0e75d37181d7" providerId="ADAL" clId="{FDF1147B-6426-4869-86DA-B776762969DE}" dt="2019-06-04T06:42:23.664" v="3783" actId="478"/>
          <ac:cxnSpMkLst>
            <pc:docMk/>
            <pc:sldMk cId="2222907184" sldId="289"/>
            <ac:cxnSpMk id="445" creationId="{91B6543C-485C-43FA-9D78-3ABB0F6E77D0}"/>
          </ac:cxnSpMkLst>
        </pc:cxnChg>
        <pc:cxnChg chg="del">
          <ac:chgData name="David Stevens" userId="73fe415a-d21a-4898-bfab-0e75d37181d7" providerId="ADAL" clId="{FDF1147B-6426-4869-86DA-B776762969DE}" dt="2019-06-04T06:42:23.664" v="3783" actId="478"/>
          <ac:cxnSpMkLst>
            <pc:docMk/>
            <pc:sldMk cId="2222907184" sldId="289"/>
            <ac:cxnSpMk id="447" creationId="{AFDCFDC5-55BD-4028-B81A-916B5EC54067}"/>
          </ac:cxnSpMkLst>
        </pc:cxnChg>
        <pc:cxnChg chg="del">
          <ac:chgData name="David Stevens" userId="73fe415a-d21a-4898-bfab-0e75d37181d7" providerId="ADAL" clId="{FDF1147B-6426-4869-86DA-B776762969DE}" dt="2019-06-04T06:42:20.887" v="3782" actId="478"/>
          <ac:cxnSpMkLst>
            <pc:docMk/>
            <pc:sldMk cId="2222907184" sldId="289"/>
            <ac:cxnSpMk id="449" creationId="{68097874-098F-4900-8AA5-317475870F3C}"/>
          </ac:cxnSpMkLst>
        </pc:cxnChg>
        <pc:cxnChg chg="del">
          <ac:chgData name="David Stevens" userId="73fe415a-d21a-4898-bfab-0e75d37181d7" providerId="ADAL" clId="{FDF1147B-6426-4869-86DA-B776762969DE}" dt="2019-06-04T06:42:20.520" v="3781" actId="478"/>
          <ac:cxnSpMkLst>
            <pc:docMk/>
            <pc:sldMk cId="2222907184" sldId="289"/>
            <ac:cxnSpMk id="451" creationId="{BD7A7ACD-46D2-45CE-BC45-C881ABEDE452}"/>
          </ac:cxnSpMkLst>
        </pc:cxnChg>
        <pc:cxnChg chg="del">
          <ac:chgData name="David Stevens" userId="73fe415a-d21a-4898-bfab-0e75d37181d7" providerId="ADAL" clId="{FDF1147B-6426-4869-86DA-B776762969DE}" dt="2019-06-04T06:42:13.823" v="3778" actId="478"/>
          <ac:cxnSpMkLst>
            <pc:docMk/>
            <pc:sldMk cId="2222907184" sldId="289"/>
            <ac:cxnSpMk id="454" creationId="{C6D7D898-3AE2-4C26-AAE1-240B237158A3}"/>
          </ac:cxnSpMkLst>
        </pc:cxnChg>
        <pc:cxnChg chg="del">
          <ac:chgData name="David Stevens" userId="73fe415a-d21a-4898-bfab-0e75d37181d7" providerId="ADAL" clId="{FDF1147B-6426-4869-86DA-B776762969DE}" dt="2019-06-04T06:42:19.760" v="3780" actId="478"/>
          <ac:cxnSpMkLst>
            <pc:docMk/>
            <pc:sldMk cId="2222907184" sldId="289"/>
            <ac:cxnSpMk id="457" creationId="{B7D3E833-701A-4F81-B804-1B9D9EB8CF8C}"/>
          </ac:cxnSpMkLst>
        </pc:cxnChg>
        <pc:cxnChg chg="del">
          <ac:chgData name="David Stevens" userId="73fe415a-d21a-4898-bfab-0e75d37181d7" providerId="ADAL" clId="{FDF1147B-6426-4869-86DA-B776762969DE}" dt="2019-06-04T06:42:13.823" v="3778" actId="478"/>
          <ac:cxnSpMkLst>
            <pc:docMk/>
            <pc:sldMk cId="2222907184" sldId="289"/>
            <ac:cxnSpMk id="458" creationId="{F1E41281-E685-4648-8B15-3EA164A6FE53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459" creationId="{777EF0C3-480A-49AB-9251-E01894BEB7D6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462" creationId="{C6D973F4-B08D-428F-B137-979F862AC429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466" creationId="{58C3CF0B-74F0-4987-A739-506D66D8D6D2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469" creationId="{E3F7D105-6B45-4312-BCC7-8677621B255C}"/>
          </ac:cxnSpMkLst>
        </pc:cxnChg>
        <pc:cxnChg chg="del mod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472" creationId="{39D0119F-1612-4924-B175-A9AFC68D7EC6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475" creationId="{6CC66C6D-FBA5-47AF-92BE-052902A254AB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478" creationId="{8A6C2586-D54D-45CF-8F19-3D363103A129}"/>
          </ac:cxnSpMkLst>
        </pc:cxnChg>
        <pc:cxnChg chg="del">
          <ac:chgData name="David Stevens" userId="73fe415a-d21a-4898-bfab-0e75d37181d7" providerId="ADAL" clId="{FDF1147B-6426-4869-86DA-B776762969DE}" dt="2019-06-04T06:42:12.127" v="3777" actId="478"/>
          <ac:cxnSpMkLst>
            <pc:docMk/>
            <pc:sldMk cId="2222907184" sldId="289"/>
            <ac:cxnSpMk id="492" creationId="{848F746E-B4B9-4601-A880-1D1D4067B183}"/>
          </ac:cxnSpMkLst>
        </pc:cxnChg>
        <pc:cxnChg chg="del">
          <ac:chgData name="David Stevens" userId="73fe415a-d21a-4898-bfab-0e75d37181d7" providerId="ADAL" clId="{FDF1147B-6426-4869-86DA-B776762969DE}" dt="2019-06-04T06:42:12.127" v="3777" actId="478"/>
          <ac:cxnSpMkLst>
            <pc:docMk/>
            <pc:sldMk cId="2222907184" sldId="289"/>
            <ac:cxnSpMk id="494" creationId="{E7C2170F-6D18-4EC0-9B65-13E76B9172DF}"/>
          </ac:cxnSpMkLst>
        </pc:cxnChg>
        <pc:cxnChg chg="del">
          <ac:chgData name="David Stevens" userId="73fe415a-d21a-4898-bfab-0e75d37181d7" providerId="ADAL" clId="{FDF1147B-6426-4869-86DA-B776762969DE}" dt="2019-06-04T06:42:12.127" v="3777" actId="478"/>
          <ac:cxnSpMkLst>
            <pc:docMk/>
            <pc:sldMk cId="2222907184" sldId="289"/>
            <ac:cxnSpMk id="495" creationId="{78E811C7-EFDB-4511-B860-BCD0B53BD329}"/>
          </ac:cxnSpMkLst>
        </pc:cxnChg>
        <pc:cxnChg chg="del">
          <ac:chgData name="David Stevens" userId="73fe415a-d21a-4898-bfab-0e75d37181d7" providerId="ADAL" clId="{FDF1147B-6426-4869-86DA-B776762969DE}" dt="2019-06-04T06:42:12.127" v="3777" actId="478"/>
          <ac:cxnSpMkLst>
            <pc:docMk/>
            <pc:sldMk cId="2222907184" sldId="289"/>
            <ac:cxnSpMk id="496" creationId="{5A89635A-C5D1-4B7C-8029-93980B591A21}"/>
          </ac:cxnSpMkLst>
        </pc:cxnChg>
        <pc:cxnChg chg="del">
          <ac:chgData name="David Stevens" userId="73fe415a-d21a-4898-bfab-0e75d37181d7" providerId="ADAL" clId="{FDF1147B-6426-4869-86DA-B776762969DE}" dt="2019-06-04T06:42:12.127" v="3777" actId="478"/>
          <ac:cxnSpMkLst>
            <pc:docMk/>
            <pc:sldMk cId="2222907184" sldId="289"/>
            <ac:cxnSpMk id="497" creationId="{22DC15BF-6F84-4154-8367-B42B425BB4FF}"/>
          </ac:cxnSpMkLst>
        </pc:cxnChg>
        <pc:cxnChg chg="del">
          <ac:chgData name="David Stevens" userId="73fe415a-d21a-4898-bfab-0e75d37181d7" providerId="ADAL" clId="{FDF1147B-6426-4869-86DA-B776762969DE}" dt="2019-06-04T06:42:19.056" v="3779" actId="478"/>
          <ac:cxnSpMkLst>
            <pc:docMk/>
            <pc:sldMk cId="2222907184" sldId="289"/>
            <ac:cxnSpMk id="498" creationId="{90DCB6F3-5F7F-4776-A95F-618A4572F168}"/>
          </ac:cxnSpMkLst>
        </pc:cxnChg>
        <pc:cxnChg chg="del">
          <ac:chgData name="David Stevens" userId="73fe415a-d21a-4898-bfab-0e75d37181d7" providerId="ADAL" clId="{FDF1147B-6426-4869-86DA-B776762969DE}" dt="2019-06-04T06:42:19.056" v="3779" actId="478"/>
          <ac:cxnSpMkLst>
            <pc:docMk/>
            <pc:sldMk cId="2222907184" sldId="289"/>
            <ac:cxnSpMk id="501" creationId="{6A251BBA-B649-46DC-8DA8-7729A42E0D52}"/>
          </ac:cxnSpMkLst>
        </pc:cxnChg>
        <pc:cxnChg chg="del">
          <ac:chgData name="David Stevens" userId="73fe415a-d21a-4898-bfab-0e75d37181d7" providerId="ADAL" clId="{FDF1147B-6426-4869-86DA-B776762969DE}" dt="2019-06-04T06:42:19.056" v="3779" actId="478"/>
          <ac:cxnSpMkLst>
            <pc:docMk/>
            <pc:sldMk cId="2222907184" sldId="289"/>
            <ac:cxnSpMk id="502" creationId="{A77F272E-F6C3-43B5-BD3C-83D1113D6DD6}"/>
          </ac:cxnSpMkLst>
        </pc:cxnChg>
        <pc:cxnChg chg="del">
          <ac:chgData name="David Stevens" userId="73fe415a-d21a-4898-bfab-0e75d37181d7" providerId="ADAL" clId="{FDF1147B-6426-4869-86DA-B776762969DE}" dt="2019-06-04T06:42:19.056" v="3779" actId="478"/>
          <ac:cxnSpMkLst>
            <pc:docMk/>
            <pc:sldMk cId="2222907184" sldId="289"/>
            <ac:cxnSpMk id="503" creationId="{982944C9-44B9-45A8-B983-D8560F910569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504" creationId="{891729F6-2716-4818-B665-AA19C22240AA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505" creationId="{6E867282-75F3-490C-A055-5FB0C46AA18D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506" creationId="{234F63C0-E011-4925-8206-DF42C810342C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507" creationId="{D2CAE9BB-CA41-4DFB-9343-4DEBE3DD9FF9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508" creationId="{247302A4-2650-4234-9752-5A047302E749}"/>
          </ac:cxnSpMkLst>
        </pc:cxnChg>
        <pc:cxnChg chg="del">
          <ac:chgData name="David Stevens" userId="73fe415a-d21a-4898-bfab-0e75d37181d7" providerId="ADAL" clId="{FDF1147B-6426-4869-86DA-B776762969DE}" dt="2019-06-04T06:42:09.995" v="3776" actId="478"/>
          <ac:cxnSpMkLst>
            <pc:docMk/>
            <pc:sldMk cId="2222907184" sldId="289"/>
            <ac:cxnSpMk id="509" creationId="{B007566B-76D5-4A01-B906-EFCFE3023A6B}"/>
          </ac:cxnSpMkLst>
        </pc:cxnChg>
      </pc:sldChg>
      <pc:sldChg chg="addSp delSp modSp add ord">
        <pc:chgData name="David Stevens" userId="73fe415a-d21a-4898-bfab-0e75d37181d7" providerId="ADAL" clId="{FDF1147B-6426-4869-86DA-B776762969DE}" dt="2019-06-04T09:29:39.225" v="5841" actId="1076"/>
        <pc:sldMkLst>
          <pc:docMk/>
          <pc:sldMk cId="1412414598" sldId="290"/>
        </pc:sldMkLst>
        <pc:spChg chg="mod">
          <ac:chgData name="David Stevens" userId="73fe415a-d21a-4898-bfab-0e75d37181d7" providerId="ADAL" clId="{FDF1147B-6426-4869-86DA-B776762969DE}" dt="2019-06-04T06:53:03.319" v="3943" actId="164"/>
          <ac:spMkLst>
            <pc:docMk/>
            <pc:sldMk cId="1412414598" sldId="290"/>
            <ac:spMk id="17" creationId="{DECE96DE-6A5D-449F-8037-49EDF1BC3FD3}"/>
          </ac:spMkLst>
        </pc:spChg>
        <pc:spChg chg="mod">
          <ac:chgData name="David Stevens" userId="73fe415a-d21a-4898-bfab-0e75d37181d7" providerId="ADAL" clId="{FDF1147B-6426-4869-86DA-B776762969DE}" dt="2019-06-04T06:50:57.055" v="3914" actId="1582"/>
          <ac:spMkLst>
            <pc:docMk/>
            <pc:sldMk cId="1412414598" sldId="290"/>
            <ac:spMk id="18" creationId="{712DE024-77A8-4022-BDDF-3E3A58A51E1E}"/>
          </ac:spMkLst>
        </pc:spChg>
        <pc:spChg chg="mod">
          <ac:chgData name="David Stevens" userId="73fe415a-d21a-4898-bfab-0e75d37181d7" providerId="ADAL" clId="{FDF1147B-6426-4869-86DA-B776762969DE}" dt="2019-06-04T06:51:18.212" v="3918" actId="1582"/>
          <ac:spMkLst>
            <pc:docMk/>
            <pc:sldMk cId="1412414598" sldId="290"/>
            <ac:spMk id="29" creationId="{91148730-0501-4292-A228-501D7C9AF46B}"/>
          </ac:spMkLst>
        </pc:spChg>
        <pc:spChg chg="mod">
          <ac:chgData name="David Stevens" userId="73fe415a-d21a-4898-bfab-0e75d37181d7" providerId="ADAL" clId="{FDF1147B-6426-4869-86DA-B776762969DE}" dt="2019-06-04T06:51:01.399" v="3916" actId="208"/>
          <ac:spMkLst>
            <pc:docMk/>
            <pc:sldMk cId="1412414598" sldId="290"/>
            <ac:spMk id="30" creationId="{D3079F0B-143B-4DB5-B5CF-E10B3F7E7065}"/>
          </ac:spMkLst>
        </pc:spChg>
        <pc:spChg chg="mod">
          <ac:chgData name="David Stevens" userId="73fe415a-d21a-4898-bfab-0e75d37181d7" providerId="ADAL" clId="{FDF1147B-6426-4869-86DA-B776762969DE}" dt="2019-06-04T06:51:11.237" v="3917" actId="1582"/>
          <ac:spMkLst>
            <pc:docMk/>
            <pc:sldMk cId="1412414598" sldId="290"/>
            <ac:spMk id="38" creationId="{8F58CBEF-A833-425A-8D11-4700DD18D10E}"/>
          </ac:spMkLst>
        </pc:spChg>
        <pc:spChg chg="mod">
          <ac:chgData name="David Stevens" userId="73fe415a-d21a-4898-bfab-0e75d37181d7" providerId="ADAL" clId="{FDF1147B-6426-4869-86DA-B776762969DE}" dt="2019-06-04T06:51:01.399" v="3916" actId="208"/>
          <ac:spMkLst>
            <pc:docMk/>
            <pc:sldMk cId="1412414598" sldId="290"/>
            <ac:spMk id="39" creationId="{E6FC5903-52C0-443B-AB0F-C594C02592F5}"/>
          </ac:spMkLst>
        </pc:spChg>
        <pc:spChg chg="mod">
          <ac:chgData name="David Stevens" userId="73fe415a-d21a-4898-bfab-0e75d37181d7" providerId="ADAL" clId="{FDF1147B-6426-4869-86DA-B776762969DE}" dt="2019-06-04T06:51:29.420" v="3920" actId="1582"/>
          <ac:spMkLst>
            <pc:docMk/>
            <pc:sldMk cId="1412414598" sldId="290"/>
            <ac:spMk id="67" creationId="{35DF7295-04FE-4037-B0C4-F87E6A6DB907}"/>
          </ac:spMkLst>
        </pc:spChg>
        <pc:spChg chg="mod">
          <ac:chgData name="David Stevens" userId="73fe415a-d21a-4898-bfab-0e75d37181d7" providerId="ADAL" clId="{FDF1147B-6426-4869-86DA-B776762969DE}" dt="2019-06-04T06:51:34.076" v="3921" actId="1582"/>
          <ac:spMkLst>
            <pc:docMk/>
            <pc:sldMk cId="1412414598" sldId="290"/>
            <ac:spMk id="73" creationId="{94AD3D46-108E-4B5F-8756-241A1BD61846}"/>
          </ac:spMkLst>
        </pc:spChg>
        <pc:spChg chg="del mod topLvl">
          <ac:chgData name="David Stevens" userId="73fe415a-d21a-4898-bfab-0e75d37181d7" providerId="ADAL" clId="{FDF1147B-6426-4869-86DA-B776762969DE}" dt="2019-06-04T06:44:54.527" v="3822" actId="478"/>
          <ac:spMkLst>
            <pc:docMk/>
            <pc:sldMk cId="1412414598" sldId="290"/>
            <ac:spMk id="76" creationId="{86430BCB-24A9-47F2-A415-139D920B7743}"/>
          </ac:spMkLst>
        </pc:spChg>
        <pc:spChg chg="del">
          <ac:chgData name="David Stevens" userId="73fe415a-d21a-4898-bfab-0e75d37181d7" providerId="ADAL" clId="{FDF1147B-6426-4869-86DA-B776762969DE}" dt="2019-06-04T06:44:53.391" v="3821" actId="478"/>
          <ac:spMkLst>
            <pc:docMk/>
            <pc:sldMk cId="1412414598" sldId="290"/>
            <ac:spMk id="77" creationId="{47230358-1FAC-4369-8F7D-F152A89212ED}"/>
          </ac:spMkLst>
        </pc:spChg>
        <pc:spChg chg="del">
          <ac:chgData name="David Stevens" userId="73fe415a-d21a-4898-bfab-0e75d37181d7" providerId="ADAL" clId="{FDF1147B-6426-4869-86DA-B776762969DE}" dt="2019-06-04T06:44:14.497" v="3803" actId="478"/>
          <ac:spMkLst>
            <pc:docMk/>
            <pc:sldMk cId="1412414598" sldId="290"/>
            <ac:spMk id="116" creationId="{60113A58-3014-47A8-8859-96BCFD24DB75}"/>
          </ac:spMkLst>
        </pc:spChg>
        <pc:spChg chg="del">
          <ac:chgData name="David Stevens" userId="73fe415a-d21a-4898-bfab-0e75d37181d7" providerId="ADAL" clId="{FDF1147B-6426-4869-86DA-B776762969DE}" dt="2019-06-04T06:44:14.497" v="3803" actId="478"/>
          <ac:spMkLst>
            <pc:docMk/>
            <pc:sldMk cId="1412414598" sldId="290"/>
            <ac:spMk id="135" creationId="{E40CE395-7546-46FD-83EB-F1330D0277A2}"/>
          </ac:spMkLst>
        </pc:spChg>
        <pc:spChg chg="del mod topLvl">
          <ac:chgData name="David Stevens" userId="73fe415a-d21a-4898-bfab-0e75d37181d7" providerId="ADAL" clId="{FDF1147B-6426-4869-86DA-B776762969DE}" dt="2019-06-04T06:44:55.944" v="3823" actId="478"/>
          <ac:spMkLst>
            <pc:docMk/>
            <pc:sldMk cId="1412414598" sldId="290"/>
            <ac:spMk id="193" creationId="{F087EF43-80FA-42F7-BBF8-E37637638F02}"/>
          </ac:spMkLst>
        </pc:spChg>
        <pc:spChg chg="mod">
          <ac:chgData name="David Stevens" userId="73fe415a-d21a-4898-bfab-0e75d37181d7" providerId="ADAL" clId="{FDF1147B-6426-4869-86DA-B776762969DE}" dt="2019-06-04T06:51:45.820" v="3925" actId="1582"/>
          <ac:spMkLst>
            <pc:docMk/>
            <pc:sldMk cId="1412414598" sldId="290"/>
            <ac:spMk id="194" creationId="{DFCBE2A6-CBE5-441C-BE71-9511F1821B9D}"/>
          </ac:spMkLst>
        </pc:spChg>
        <pc:spChg chg="mod">
          <ac:chgData name="David Stevens" userId="73fe415a-d21a-4898-bfab-0e75d37181d7" providerId="ADAL" clId="{FDF1147B-6426-4869-86DA-B776762969DE}" dt="2019-06-04T06:51:41.014" v="3924" actId="1582"/>
          <ac:spMkLst>
            <pc:docMk/>
            <pc:sldMk cId="1412414598" sldId="290"/>
            <ac:spMk id="200" creationId="{8BFAB00D-A57F-4426-ADE9-DA19E3210197}"/>
          </ac:spMkLst>
        </pc:spChg>
        <pc:spChg chg="mod">
          <ac:chgData name="David Stevens" userId="73fe415a-d21a-4898-bfab-0e75d37181d7" providerId="ADAL" clId="{FDF1147B-6426-4869-86DA-B776762969DE}" dt="2019-06-04T06:53:04.895" v="3944" actId="164"/>
          <ac:spMkLst>
            <pc:docMk/>
            <pc:sldMk cId="1412414598" sldId="290"/>
            <ac:spMk id="219" creationId="{741F7438-432B-4821-9378-8870D148D854}"/>
          </ac:spMkLst>
        </pc:spChg>
        <pc:spChg chg="add mod">
          <ac:chgData name="David Stevens" userId="73fe415a-d21a-4898-bfab-0e75d37181d7" providerId="ADAL" clId="{FDF1147B-6426-4869-86DA-B776762969DE}" dt="2019-06-04T06:53:03.319" v="3943" actId="164"/>
          <ac:spMkLst>
            <pc:docMk/>
            <pc:sldMk cId="1412414598" sldId="290"/>
            <ac:spMk id="242" creationId="{0FA27673-774B-435B-82B5-0D16C1DFDC3D}"/>
          </ac:spMkLst>
        </pc:spChg>
        <pc:spChg chg="add mod">
          <ac:chgData name="David Stevens" userId="73fe415a-d21a-4898-bfab-0e75d37181d7" providerId="ADAL" clId="{FDF1147B-6426-4869-86DA-B776762969DE}" dt="2019-06-04T06:53:03.319" v="3943" actId="164"/>
          <ac:spMkLst>
            <pc:docMk/>
            <pc:sldMk cId="1412414598" sldId="290"/>
            <ac:spMk id="243" creationId="{C62E6550-2B1F-4048-B834-F5774D1919BE}"/>
          </ac:spMkLst>
        </pc:spChg>
        <pc:spChg chg="add mod">
          <ac:chgData name="David Stevens" userId="73fe415a-d21a-4898-bfab-0e75d37181d7" providerId="ADAL" clId="{FDF1147B-6426-4869-86DA-B776762969DE}" dt="2019-06-04T07:23:19.555" v="5688" actId="14100"/>
          <ac:spMkLst>
            <pc:docMk/>
            <pc:sldMk cId="1412414598" sldId="290"/>
            <ac:spMk id="244" creationId="{5B385C03-55E9-48C6-8E0D-D58EE71AF476}"/>
          </ac:spMkLst>
        </pc:spChg>
        <pc:spChg chg="add mod">
          <ac:chgData name="David Stevens" userId="73fe415a-d21a-4898-bfab-0e75d37181d7" providerId="ADAL" clId="{FDF1147B-6426-4869-86DA-B776762969DE}" dt="2019-06-04T06:53:04.895" v="3944" actId="164"/>
          <ac:spMkLst>
            <pc:docMk/>
            <pc:sldMk cId="1412414598" sldId="290"/>
            <ac:spMk id="245" creationId="{9A69FE93-76DF-46A6-A687-4DD99F8A3D10}"/>
          </ac:spMkLst>
        </pc:spChg>
        <pc:spChg chg="del mod topLvl">
          <ac:chgData name="David Stevens" userId="73fe415a-d21a-4898-bfab-0e75d37181d7" providerId="ADAL" clId="{FDF1147B-6426-4869-86DA-B776762969DE}" dt="2019-06-04T06:44:51.976" v="3820" actId="478"/>
          <ac:spMkLst>
            <pc:docMk/>
            <pc:sldMk cId="1412414598" sldId="290"/>
            <ac:spMk id="256" creationId="{2F6CB2C3-EF13-4213-9780-0DDA90E89D11}"/>
          </ac:spMkLst>
        </pc:spChg>
        <pc:spChg chg="del">
          <ac:chgData name="David Stevens" userId="73fe415a-d21a-4898-bfab-0e75d37181d7" providerId="ADAL" clId="{FDF1147B-6426-4869-86DA-B776762969DE}" dt="2019-06-04T06:52:52.424" v="3939" actId="478"/>
          <ac:spMkLst>
            <pc:docMk/>
            <pc:sldMk cId="1412414598" sldId="290"/>
            <ac:spMk id="276" creationId="{B6B1E017-0ACE-4F91-85F0-58D01090AEA6}"/>
          </ac:spMkLst>
        </pc:spChg>
        <pc:spChg chg="del mod">
          <ac:chgData name="David Stevens" userId="73fe415a-d21a-4898-bfab-0e75d37181d7" providerId="ADAL" clId="{FDF1147B-6426-4869-86DA-B776762969DE}" dt="2019-06-04T06:52:55.983" v="3941" actId="478"/>
          <ac:spMkLst>
            <pc:docMk/>
            <pc:sldMk cId="1412414598" sldId="290"/>
            <ac:spMk id="277" creationId="{580A8F44-CA37-4635-9AD6-B9D749EC1AD3}"/>
          </ac:spMkLst>
        </pc:spChg>
        <pc:spChg chg="mod">
          <ac:chgData name="David Stevens" userId="73fe415a-d21a-4898-bfab-0e75d37181d7" providerId="ADAL" clId="{FDF1147B-6426-4869-86DA-B776762969DE}" dt="2019-06-04T06:53:01.839" v="3942" actId="164"/>
          <ac:spMkLst>
            <pc:docMk/>
            <pc:sldMk cId="1412414598" sldId="290"/>
            <ac:spMk id="279" creationId="{9F707578-3838-461A-BEA3-CC1CCED6C1F9}"/>
          </ac:spMkLst>
        </pc:spChg>
        <pc:spChg chg="del">
          <ac:chgData name="David Stevens" userId="73fe415a-d21a-4898-bfab-0e75d37181d7" providerId="ADAL" clId="{FDF1147B-6426-4869-86DA-B776762969DE}" dt="2019-06-04T06:52:45.175" v="3936" actId="478"/>
          <ac:spMkLst>
            <pc:docMk/>
            <pc:sldMk cId="1412414598" sldId="290"/>
            <ac:spMk id="281" creationId="{CCF2760A-0CBB-4E78-A22F-0C1FA62B35A9}"/>
          </ac:spMkLst>
        </pc:spChg>
        <pc:spChg chg="del mod">
          <ac:chgData name="David Stevens" userId="73fe415a-d21a-4898-bfab-0e75d37181d7" providerId="ADAL" clId="{FDF1147B-6426-4869-86DA-B776762969DE}" dt="2019-06-04T06:52:50.271" v="3938" actId="478"/>
          <ac:spMkLst>
            <pc:docMk/>
            <pc:sldMk cId="1412414598" sldId="290"/>
            <ac:spMk id="282" creationId="{9B407F64-AB96-44B7-A79B-3F18ED8E8CAA}"/>
          </ac:spMkLst>
        </pc:spChg>
        <pc:spChg chg="add mod">
          <ac:chgData name="David Stevens" userId="73fe415a-d21a-4898-bfab-0e75d37181d7" providerId="ADAL" clId="{FDF1147B-6426-4869-86DA-B776762969DE}" dt="2019-06-04T07:18:51.490" v="5662" actId="14100"/>
          <ac:spMkLst>
            <pc:docMk/>
            <pc:sldMk cId="1412414598" sldId="290"/>
            <ac:spMk id="283" creationId="{E9454687-503D-4185-B5EC-73F31540FA95}"/>
          </ac:spMkLst>
        </pc:spChg>
        <pc:spChg chg="add mod ord">
          <ac:chgData name="David Stevens" userId="73fe415a-d21a-4898-bfab-0e75d37181d7" providerId="ADAL" clId="{FDF1147B-6426-4869-86DA-B776762969DE}" dt="2019-06-04T09:29:39.225" v="5841" actId="1076"/>
          <ac:spMkLst>
            <pc:docMk/>
            <pc:sldMk cId="1412414598" sldId="290"/>
            <ac:spMk id="332" creationId="{0E97A08F-430F-4636-AEE6-E1BA78A38D63}"/>
          </ac:spMkLst>
        </pc:spChg>
        <pc:spChg chg="add mod ord">
          <ac:chgData name="David Stevens" userId="73fe415a-d21a-4898-bfab-0e75d37181d7" providerId="ADAL" clId="{FDF1147B-6426-4869-86DA-B776762969DE}" dt="2019-06-04T08:01:53.508" v="5767" actId="167"/>
          <ac:spMkLst>
            <pc:docMk/>
            <pc:sldMk cId="1412414598" sldId="290"/>
            <ac:spMk id="333" creationId="{90F15E43-6281-4EED-9C01-821597B2C663}"/>
          </ac:spMkLst>
        </pc:spChg>
        <pc:spChg chg="del mod topLvl">
          <ac:chgData name="David Stevens" userId="73fe415a-d21a-4898-bfab-0e75d37181d7" providerId="ADAL" clId="{FDF1147B-6426-4869-86DA-B776762969DE}" dt="2019-06-04T06:52:21.895" v="3929" actId="478"/>
          <ac:spMkLst>
            <pc:docMk/>
            <pc:sldMk cId="1412414598" sldId="290"/>
            <ac:spMk id="343" creationId="{985475DB-988F-4163-A317-6D8538036F8A}"/>
          </ac:spMkLst>
        </pc:spChg>
        <pc:spChg chg="del mod topLvl">
          <ac:chgData name="David Stevens" userId="73fe415a-d21a-4898-bfab-0e75d37181d7" providerId="ADAL" clId="{FDF1147B-6426-4869-86DA-B776762969DE}" dt="2019-06-04T06:52:25.144" v="3930" actId="478"/>
          <ac:spMkLst>
            <pc:docMk/>
            <pc:sldMk cId="1412414598" sldId="290"/>
            <ac:spMk id="344" creationId="{1C7430A2-88AA-4539-9ECF-E567580ECAE0}"/>
          </ac:spMkLst>
        </pc:spChg>
        <pc:spChg chg="del mod topLvl">
          <ac:chgData name="David Stevens" userId="73fe415a-d21a-4898-bfab-0e75d37181d7" providerId="ADAL" clId="{FDF1147B-6426-4869-86DA-B776762969DE}" dt="2019-06-04T06:52:21.895" v="3929" actId="478"/>
          <ac:spMkLst>
            <pc:docMk/>
            <pc:sldMk cId="1412414598" sldId="290"/>
            <ac:spMk id="349" creationId="{77407A08-0185-4A46-B87D-A0A89E4649B3}"/>
          </ac:spMkLst>
        </pc:spChg>
        <pc:spChg chg="del mod topLvl">
          <ac:chgData name="David Stevens" userId="73fe415a-d21a-4898-bfab-0e75d37181d7" providerId="ADAL" clId="{FDF1147B-6426-4869-86DA-B776762969DE}" dt="2019-06-04T06:52:25.144" v="3930" actId="478"/>
          <ac:spMkLst>
            <pc:docMk/>
            <pc:sldMk cId="1412414598" sldId="290"/>
            <ac:spMk id="350" creationId="{58559649-3329-4D08-8B8F-DFF26DF28428}"/>
          </ac:spMkLst>
        </pc:spChg>
        <pc:spChg chg="del mod topLvl">
          <ac:chgData name="David Stevens" userId="73fe415a-d21a-4898-bfab-0e75d37181d7" providerId="ADAL" clId="{FDF1147B-6426-4869-86DA-B776762969DE}" dt="2019-06-04T06:52:21.895" v="3929" actId="478"/>
          <ac:spMkLst>
            <pc:docMk/>
            <pc:sldMk cId="1412414598" sldId="290"/>
            <ac:spMk id="355" creationId="{BAD58C37-45B4-416F-B948-5B7CF77E0860}"/>
          </ac:spMkLst>
        </pc:spChg>
        <pc:spChg chg="del mod topLvl">
          <ac:chgData name="David Stevens" userId="73fe415a-d21a-4898-bfab-0e75d37181d7" providerId="ADAL" clId="{FDF1147B-6426-4869-86DA-B776762969DE}" dt="2019-06-04T06:52:25.144" v="3930" actId="478"/>
          <ac:spMkLst>
            <pc:docMk/>
            <pc:sldMk cId="1412414598" sldId="290"/>
            <ac:spMk id="356" creationId="{E24F0AC5-2197-4751-8249-8161B1F3088A}"/>
          </ac:spMkLst>
        </pc:spChg>
        <pc:spChg chg="mod">
          <ac:chgData name="David Stevens" userId="73fe415a-d21a-4898-bfab-0e75d37181d7" providerId="ADAL" clId="{FDF1147B-6426-4869-86DA-B776762969DE}" dt="2019-06-04T06:53:01.839" v="3942" actId="164"/>
          <ac:spMkLst>
            <pc:docMk/>
            <pc:sldMk cId="1412414598" sldId="290"/>
            <ac:spMk id="359" creationId="{34D15681-6C24-41CE-965F-5E16DF1B585D}"/>
          </ac:spMkLst>
        </pc:spChg>
        <pc:spChg chg="del mod topLvl">
          <ac:chgData name="David Stevens" userId="73fe415a-d21a-4898-bfab-0e75d37181d7" providerId="ADAL" clId="{FDF1147B-6426-4869-86DA-B776762969DE}" dt="2019-06-04T06:52:21.895" v="3929" actId="478"/>
          <ac:spMkLst>
            <pc:docMk/>
            <pc:sldMk cId="1412414598" sldId="290"/>
            <ac:spMk id="364" creationId="{D55F7162-673C-4EC9-B599-9AF9E1B204CE}"/>
          </ac:spMkLst>
        </pc:spChg>
        <pc:spChg chg="del mod topLvl">
          <ac:chgData name="David Stevens" userId="73fe415a-d21a-4898-bfab-0e75d37181d7" providerId="ADAL" clId="{FDF1147B-6426-4869-86DA-B776762969DE}" dt="2019-06-04T06:52:25.144" v="3930" actId="478"/>
          <ac:spMkLst>
            <pc:docMk/>
            <pc:sldMk cId="1412414598" sldId="290"/>
            <ac:spMk id="365" creationId="{ED2AD8A9-8221-472E-A2C2-3AA89540CAF7}"/>
          </ac:spMkLst>
        </pc:spChg>
        <pc:spChg chg="del mod topLvl">
          <ac:chgData name="David Stevens" userId="73fe415a-d21a-4898-bfab-0e75d37181d7" providerId="ADAL" clId="{FDF1147B-6426-4869-86DA-B776762969DE}" dt="2019-06-04T06:52:21.895" v="3929" actId="478"/>
          <ac:spMkLst>
            <pc:docMk/>
            <pc:sldMk cId="1412414598" sldId="290"/>
            <ac:spMk id="368" creationId="{85C6CC4D-8BBE-4314-99E2-D3A7836A3277}"/>
          </ac:spMkLst>
        </pc:spChg>
        <pc:spChg chg="del mod topLvl">
          <ac:chgData name="David Stevens" userId="73fe415a-d21a-4898-bfab-0e75d37181d7" providerId="ADAL" clId="{FDF1147B-6426-4869-86DA-B776762969DE}" dt="2019-06-04T06:52:25.144" v="3930" actId="478"/>
          <ac:spMkLst>
            <pc:docMk/>
            <pc:sldMk cId="1412414598" sldId="290"/>
            <ac:spMk id="369" creationId="{0EC4B68B-1022-44BB-857B-9F8876F716A4}"/>
          </ac:spMkLst>
        </pc:spChg>
        <pc:spChg chg="mod">
          <ac:chgData name="David Stevens" userId="73fe415a-d21a-4898-bfab-0e75d37181d7" providerId="ADAL" clId="{FDF1147B-6426-4869-86DA-B776762969DE}" dt="2019-06-04T06:53:01.839" v="3942" actId="164"/>
          <ac:spMkLst>
            <pc:docMk/>
            <pc:sldMk cId="1412414598" sldId="290"/>
            <ac:spMk id="378" creationId="{D7263376-F76B-4C1C-B4F6-3BD01B21572E}"/>
          </ac:spMkLst>
        </pc:spChg>
        <pc:spChg chg="del mod topLvl">
          <ac:chgData name="David Stevens" userId="73fe415a-d21a-4898-bfab-0e75d37181d7" providerId="ADAL" clId="{FDF1147B-6426-4869-86DA-B776762969DE}" dt="2019-06-04T06:52:21.895" v="3929" actId="478"/>
          <ac:spMkLst>
            <pc:docMk/>
            <pc:sldMk cId="1412414598" sldId="290"/>
            <ac:spMk id="379" creationId="{BE72184C-8EE1-4795-950A-93FD0000E673}"/>
          </ac:spMkLst>
        </pc:spChg>
        <pc:spChg chg="del mod topLvl">
          <ac:chgData name="David Stevens" userId="73fe415a-d21a-4898-bfab-0e75d37181d7" providerId="ADAL" clId="{FDF1147B-6426-4869-86DA-B776762969DE}" dt="2019-06-04T06:52:25.144" v="3930" actId="478"/>
          <ac:spMkLst>
            <pc:docMk/>
            <pc:sldMk cId="1412414598" sldId="290"/>
            <ac:spMk id="380" creationId="{3CE11BC2-9969-4F90-8DD8-DDBC872EA4D7}"/>
          </ac:spMkLst>
        </pc:spChg>
        <pc:spChg chg="del mod topLvl">
          <ac:chgData name="David Stevens" userId="73fe415a-d21a-4898-bfab-0e75d37181d7" providerId="ADAL" clId="{FDF1147B-6426-4869-86DA-B776762969DE}" dt="2019-06-04T06:52:21.895" v="3929" actId="478"/>
          <ac:spMkLst>
            <pc:docMk/>
            <pc:sldMk cId="1412414598" sldId="290"/>
            <ac:spMk id="385" creationId="{3B32A64B-BAE1-4397-83D4-CFD586C6658D}"/>
          </ac:spMkLst>
        </pc:spChg>
        <pc:spChg chg="del mod topLvl">
          <ac:chgData name="David Stevens" userId="73fe415a-d21a-4898-bfab-0e75d37181d7" providerId="ADAL" clId="{FDF1147B-6426-4869-86DA-B776762969DE}" dt="2019-06-04T06:52:25.144" v="3930" actId="478"/>
          <ac:spMkLst>
            <pc:docMk/>
            <pc:sldMk cId="1412414598" sldId="290"/>
            <ac:spMk id="386" creationId="{D07A436A-F585-4730-93E2-E8759E60C29B}"/>
          </ac:spMkLst>
        </pc:spChg>
        <pc:spChg chg="mod">
          <ac:chgData name="David Stevens" userId="73fe415a-d21a-4898-bfab-0e75d37181d7" providerId="ADAL" clId="{FDF1147B-6426-4869-86DA-B776762969DE}" dt="2019-06-04T06:53:01.839" v="3942" actId="164"/>
          <ac:spMkLst>
            <pc:docMk/>
            <pc:sldMk cId="1412414598" sldId="290"/>
            <ac:spMk id="436" creationId="{0C727F16-7135-49AF-82F6-569154E3DA5B}"/>
          </ac:spMkLst>
        </pc:spChg>
        <pc:spChg chg="del">
          <ac:chgData name="David Stevens" userId="73fe415a-d21a-4898-bfab-0e75d37181d7" providerId="ADAL" clId="{FDF1147B-6426-4869-86DA-B776762969DE}" dt="2019-06-04T06:44:14.497" v="3803" actId="478"/>
          <ac:spMkLst>
            <pc:docMk/>
            <pc:sldMk cId="1412414598" sldId="290"/>
            <ac:spMk id="437" creationId="{55EC1C82-F128-403E-A18D-68219C1EF6B3}"/>
          </ac:spMkLst>
        </pc:spChg>
        <pc:grpChg chg="add 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" creationId="{4F7A9521-FB0A-420A-BA8A-7D2A9C6F0229}"/>
          </ac:grpSpMkLst>
        </pc:grpChg>
        <pc:grpChg chg="add 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3" creationId="{117744C8-7F49-4242-BB37-375C5FCA09D5}"/>
          </ac:grpSpMkLst>
        </pc:grpChg>
        <pc:grpChg chg="add 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4" creationId="{2D6147F5-D4E3-41C3-A182-99142DF6E5EE}"/>
          </ac:grpSpMkLst>
        </pc:grpChg>
        <pc:grpChg chg="add del mod">
          <ac:chgData name="David Stevens" userId="73fe415a-d21a-4898-bfab-0e75d37181d7" providerId="ADAL" clId="{FDF1147B-6426-4869-86DA-B776762969DE}" dt="2019-06-04T07:01:07.910" v="4370" actId="478"/>
          <ac:grpSpMkLst>
            <pc:docMk/>
            <pc:sldMk cId="1412414598" sldId="290"/>
            <ac:grpSpMk id="5" creationId="{7298FB42-AF16-409D-8BFF-7E4AA54C136D}"/>
          </ac:grpSpMkLst>
        </pc:grpChg>
        <pc:grpChg chg="add del mod">
          <ac:chgData name="David Stevens" userId="73fe415a-d21a-4898-bfab-0e75d37181d7" providerId="ADAL" clId="{FDF1147B-6426-4869-86DA-B776762969DE}" dt="2019-06-04T07:01:18.758" v="4374" actId="165"/>
          <ac:grpSpMkLst>
            <pc:docMk/>
            <pc:sldMk cId="1412414598" sldId="290"/>
            <ac:grpSpMk id="8" creationId="{CAC81CB7-BC34-4C94-BBA6-573438EDCF5C}"/>
          </ac:grpSpMkLst>
        </pc:grpChg>
        <pc:grpChg chg="add mod ord">
          <ac:chgData name="David Stevens" userId="73fe415a-d21a-4898-bfab-0e75d37181d7" providerId="ADAL" clId="{FDF1147B-6426-4869-86DA-B776762969DE}" dt="2019-06-04T08:01:53.508" v="5767" actId="167"/>
          <ac:grpSpMkLst>
            <pc:docMk/>
            <pc:sldMk cId="1412414598" sldId="290"/>
            <ac:grpSpMk id="9" creationId="{F783710A-3973-4C4F-8A08-363B4BDE00F8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0" creationId="{1C7B9A23-66B7-4D84-9CC3-A6AF25EAA2C9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2" creationId="{F2B37781-F205-4E18-BE28-9DD2E6A3264A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5" creationId="{020EF28A-4B2D-4E46-BFA5-367F88046367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8" creationId="{66E091D7-0AAC-4318-B1BD-78418A1660A4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31" creationId="{B80B8DA7-7433-4EB9-B764-1BCE61A1F3E4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34" creationId="{062A4647-E6F8-425A-8DB5-39711DA1C497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37" creationId="{3BD9BB05-4189-43D1-9485-3E908F328EAE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40" creationId="{B26D7804-3B67-4286-A641-D9BDAB29CD03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45" creationId="{B67175A1-099D-45A3-803E-281636C7C7CE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66" creationId="{F32E9E1A-1403-4075-A296-F72DD566A4B1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69" creationId="{985872E5-AC72-4835-A970-283A21109380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72" creationId="{F961E1A9-EB9C-4947-B904-5AF527BB2D48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75" creationId="{D1A9A276-FAD1-4DCB-AB19-6F61CA0CFB46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187" creationId="{2A8E42F9-3E7E-4105-8492-2DD427487D1B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188" creationId="{309CCD56-DC47-4933-8C66-B29B6B8D414C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189" creationId="{E07086CD-32BC-4D29-AAC7-EA65ED9784C3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190" creationId="{310ECBCD-DD1C-4C0B-8B2A-7F90C5694EAF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191" creationId="{C1F9948D-90B5-40F8-A745-07B4FD4A3D3C}"/>
          </ac:grpSpMkLst>
        </pc:grpChg>
        <pc:grpChg chg="mod topLvl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192" creationId="{964AF508-1EEC-4A4E-9F33-87A7DB9D8F9E}"/>
          </ac:grpSpMkLst>
        </pc:grpChg>
        <pc:grpChg chg="del">
          <ac:chgData name="David Stevens" userId="73fe415a-d21a-4898-bfab-0e75d37181d7" providerId="ADAL" clId="{FDF1147B-6426-4869-86DA-B776762969DE}" dt="2019-06-04T06:44:14.497" v="3803" actId="478"/>
          <ac:grpSpMkLst>
            <pc:docMk/>
            <pc:sldMk cId="1412414598" sldId="290"/>
            <ac:grpSpMk id="218" creationId="{F1A27794-1592-4914-8703-0A12BD13C1B8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220" creationId="{C9500DCF-1D71-4440-A454-048C7DE0A15F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221" creationId="{5BADA6C5-5E59-44E2-9B29-567B58CA8D66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222" creationId="{2E9A9CA6-30EF-4EEB-9EE8-DA04F404AF72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223" creationId="{78229CFE-356C-4B3E-8B25-806B1E50F396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224" creationId="{273FC90D-2E58-4784-8483-B6B583E9F768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225" creationId="{C78C9384-8357-44CE-800B-E013DFA29D49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226" creationId="{77AE7F8A-0250-4EA7-B706-BF55070EC225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227" creationId="{F5B32A02-4B26-4374-976F-AEC1185BB067}"/>
          </ac:grpSpMkLst>
        </pc:grpChg>
        <pc:grpChg chg="add del mod">
          <ac:chgData name="David Stevens" userId="73fe415a-d21a-4898-bfab-0e75d37181d7" providerId="ADAL" clId="{FDF1147B-6426-4869-86DA-B776762969DE}" dt="2019-06-04T06:51:35.981" v="3923" actId="478"/>
          <ac:grpSpMkLst>
            <pc:docMk/>
            <pc:sldMk cId="1412414598" sldId="290"/>
            <ac:grpSpMk id="246" creationId="{5CFC1112-BF02-4288-9CD2-E6CE1D961133}"/>
          </ac:grpSpMkLst>
        </pc:grpChg>
        <pc:grpChg chg="add del mod">
          <ac:chgData name="David Stevens" userId="73fe415a-d21a-4898-bfab-0e75d37181d7" providerId="ADAL" clId="{FDF1147B-6426-4869-86DA-B776762969DE}" dt="2019-06-04T06:51:35.625" v="3922" actId="478"/>
          <ac:grpSpMkLst>
            <pc:docMk/>
            <pc:sldMk cId="1412414598" sldId="290"/>
            <ac:grpSpMk id="249" creationId="{C473E3B2-CD34-464D-978F-7E5B5173D74E}"/>
          </ac:grpSpMkLst>
        </pc:grpChg>
        <pc:grpChg chg="add 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52" creationId="{43D95139-18BC-43DB-A616-BDD5F4582905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53" creationId="{CCC96BD6-7D3B-47FB-B1A8-A7C4D188329F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54" creationId="{DC21AE8B-8E34-4137-AD9E-FF5EB0B71E9B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55" creationId="{9B79415C-CD4F-4DBC-B022-A2938EA1C325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57" creationId="{0CF21D03-DB16-4C9B-BB53-0B654018686B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58" creationId="{A5185B2B-2887-4E29-BB4A-85612E3F0405}"/>
          </ac:grpSpMkLst>
        </pc:grpChg>
        <pc:grpChg chg="add 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69" creationId="{04C8D74B-AC38-45E7-81F4-D6C001D6ADF9}"/>
          </ac:grpSpMkLst>
        </pc:grpChg>
        <pc:grpChg chg="del mod">
          <ac:chgData name="David Stevens" userId="73fe415a-d21a-4898-bfab-0e75d37181d7" providerId="ADAL" clId="{FDF1147B-6426-4869-86DA-B776762969DE}" dt="2019-06-04T06:52:45.175" v="3936" actId="478"/>
          <ac:grpSpMkLst>
            <pc:docMk/>
            <pc:sldMk cId="1412414598" sldId="290"/>
            <ac:grpSpMk id="270" creationId="{6FD871B8-1BEB-403F-9568-6BA65DD2A048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71" creationId="{81A42F3C-B17C-46EC-A32B-0FDD40FAEB7A}"/>
          </ac:grpSpMkLst>
        </pc:grpChg>
        <pc:grpChg chg="del mod">
          <ac:chgData name="David Stevens" userId="73fe415a-d21a-4898-bfab-0e75d37181d7" providerId="ADAL" clId="{FDF1147B-6426-4869-86DA-B776762969DE}" dt="2019-06-04T06:52:52.424" v="3939" actId="478"/>
          <ac:grpSpMkLst>
            <pc:docMk/>
            <pc:sldMk cId="1412414598" sldId="290"/>
            <ac:grpSpMk id="272" creationId="{8A4AE4DF-44D8-4993-A54C-56E79034CC1D}"/>
          </ac:grpSpMkLst>
        </pc:grpChg>
        <pc:grpChg chg="mod">
          <ac:chgData name="David Stevens" userId="73fe415a-d21a-4898-bfab-0e75d37181d7" providerId="ADAL" clId="{FDF1147B-6426-4869-86DA-B776762969DE}" dt="2019-06-04T07:20:37.413" v="5676" actId="12789"/>
          <ac:grpSpMkLst>
            <pc:docMk/>
            <pc:sldMk cId="1412414598" sldId="290"/>
            <ac:grpSpMk id="273" creationId="{54549992-8906-4868-B1F7-53EC897D0493}"/>
          </ac:grpSpMkLst>
        </pc:grpChg>
        <pc:grpChg chg="add mod ord">
          <ac:chgData name="David Stevens" userId="73fe415a-d21a-4898-bfab-0e75d37181d7" providerId="ADAL" clId="{FDF1147B-6426-4869-86DA-B776762969DE}" dt="2019-06-04T08:01:53.508" v="5767" actId="167"/>
          <ac:grpSpMkLst>
            <pc:docMk/>
            <pc:sldMk cId="1412414598" sldId="290"/>
            <ac:grpSpMk id="284" creationId="{C0336DAE-336E-4195-B0F5-4E1CF818BDD9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334" creationId="{F8346B0A-7DBD-4B81-A3AE-27BEED41B78B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336" creationId="{48E30DE6-0BAD-4EC6-8BED-127E3FC001C3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339" creationId="{96F9B659-464C-4174-97A6-8EF7D35C2FA2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342" creationId="{8D662D5D-A607-4EB4-936B-8CFDB6A78461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361" creationId="{714EA92A-CE69-40B1-93C2-6C9139063390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363" creationId="{9325A44C-697F-4D00-8549-DB4661164D4C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374" creationId="{2D161ADD-19E8-492A-8094-F22DA4DE6786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377" creationId="{6A55A1E1-7B58-4008-B9DB-89CB8B7C08A8}"/>
          </ac:grpSpMkLst>
        </pc:grpChg>
        <pc:grpChg chg="del">
          <ac:chgData name="David Stevens" userId="73fe415a-d21a-4898-bfab-0e75d37181d7" providerId="ADAL" clId="{FDF1147B-6426-4869-86DA-B776762969DE}" dt="2019-06-04T06:44:14.497" v="3803" actId="478"/>
          <ac:grpSpMkLst>
            <pc:docMk/>
            <pc:sldMk cId="1412414598" sldId="290"/>
            <ac:grpSpMk id="389" creationId="{30DDF265-58E3-4EE3-A984-5855CE0C2273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412" creationId="{0215B160-6084-4C68-A81B-0AA56D03F5BC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413" creationId="{7CE30724-0317-4554-AE7F-B74004DAD772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414" creationId="{F4628AFB-3736-47E9-89EF-5DEFB3CEFEEA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415" creationId="{D5BD3B16-6855-472D-B3D3-1CEEF8D56880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416" creationId="{AF57A62B-9C73-4F12-B094-7D199B5C35C8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417" creationId="{985F0BF6-DC6F-4A35-B3AB-DF288D27ED7D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418" creationId="{EE50F5FA-3E1B-4E90-A8AB-4BCD2115A50E}"/>
          </ac:grpSpMkLst>
        </pc:grpChg>
        <pc:grpChg chg="mod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419" creationId="{1C0D0855-CD06-4620-8FDC-1D720F1B71CF}"/>
          </ac:grpSpMkLst>
        </pc:grpChg>
        <pc:grpChg chg="mod topLvl">
          <ac:chgData name="David Stevens" userId="73fe415a-d21a-4898-bfab-0e75d37181d7" providerId="ADAL" clId="{FDF1147B-6426-4869-86DA-B776762969DE}" dt="2019-06-04T06:53:31.696" v="3953" actId="12789"/>
          <ac:grpSpMkLst>
            <pc:docMk/>
            <pc:sldMk cId="1412414598" sldId="290"/>
            <ac:grpSpMk id="434" creationId="{F4E5F4E6-5661-418B-8277-313245439F64}"/>
          </ac:grpSpMkLst>
        </pc:grpChg>
        <pc:grpChg chg="del">
          <ac:chgData name="David Stevens" userId="73fe415a-d21a-4898-bfab-0e75d37181d7" providerId="ADAL" clId="{FDF1147B-6426-4869-86DA-B776762969DE}" dt="2019-06-04T06:44:50.676" v="3819" actId="165"/>
          <ac:grpSpMkLst>
            <pc:docMk/>
            <pc:sldMk cId="1412414598" sldId="290"/>
            <ac:grpSpMk id="435" creationId="{95E1B963-B44E-4C01-BA80-D79495B2C13C}"/>
          </ac:grpSpMkLst>
        </pc:grpChg>
        <pc:cxnChg chg="add del mod">
          <ac:chgData name="David Stevens" userId="73fe415a-d21a-4898-bfab-0e75d37181d7" providerId="ADAL" clId="{FDF1147B-6426-4869-86DA-B776762969DE}" dt="2019-06-04T07:01:46.509" v="4382" actId="478"/>
          <ac:cxnSpMkLst>
            <pc:docMk/>
            <pc:sldMk cId="1412414598" sldId="290"/>
            <ac:cxnSpMk id="7" creationId="{5847D04A-F46B-4A8E-91A2-E01751DC0F21}"/>
          </ac:cxnSpMkLst>
        </pc:cxnChg>
        <pc:cxnChg chg="del">
          <ac:chgData name="David Stevens" userId="73fe415a-d21a-4898-bfab-0e75d37181d7" providerId="ADAL" clId="{FDF1147B-6426-4869-86DA-B776762969DE}" dt="2019-06-04T06:44:28.248" v="3808" actId="478"/>
          <ac:cxnSpMkLst>
            <pc:docMk/>
            <pc:sldMk cId="1412414598" sldId="290"/>
            <ac:cxnSpMk id="439" creationId="{D476E5A2-3027-4142-B11B-B383E22B399C}"/>
          </ac:cxnSpMkLst>
        </pc:cxnChg>
        <pc:cxnChg chg="del">
          <ac:chgData name="David Stevens" userId="73fe415a-d21a-4898-bfab-0e75d37181d7" providerId="ADAL" clId="{FDF1147B-6426-4869-86DA-B776762969DE}" dt="2019-06-04T06:44:28.248" v="3808" actId="478"/>
          <ac:cxnSpMkLst>
            <pc:docMk/>
            <pc:sldMk cId="1412414598" sldId="290"/>
            <ac:cxnSpMk id="441" creationId="{7B59B1C5-5430-4599-AA3D-4D23F846477E}"/>
          </ac:cxnSpMkLst>
        </pc:cxnChg>
        <pc:cxnChg chg="del">
          <ac:chgData name="David Stevens" userId="73fe415a-d21a-4898-bfab-0e75d37181d7" providerId="ADAL" clId="{FDF1147B-6426-4869-86DA-B776762969DE}" dt="2019-06-04T06:44:28.248" v="3808" actId="478"/>
          <ac:cxnSpMkLst>
            <pc:docMk/>
            <pc:sldMk cId="1412414598" sldId="290"/>
            <ac:cxnSpMk id="443" creationId="{BF4A9551-AE99-4685-B41B-8663205D2CAD}"/>
          </ac:cxnSpMkLst>
        </pc:cxnChg>
        <pc:cxnChg chg="del">
          <ac:chgData name="David Stevens" userId="73fe415a-d21a-4898-bfab-0e75d37181d7" providerId="ADAL" clId="{FDF1147B-6426-4869-86DA-B776762969DE}" dt="2019-06-04T06:44:28.248" v="3808" actId="478"/>
          <ac:cxnSpMkLst>
            <pc:docMk/>
            <pc:sldMk cId="1412414598" sldId="290"/>
            <ac:cxnSpMk id="445" creationId="{91B6543C-485C-43FA-9D78-3ABB0F6E77D0}"/>
          </ac:cxnSpMkLst>
        </pc:cxnChg>
        <pc:cxnChg chg="del">
          <ac:chgData name="David Stevens" userId="73fe415a-d21a-4898-bfab-0e75d37181d7" providerId="ADAL" clId="{FDF1147B-6426-4869-86DA-B776762969DE}" dt="2019-06-04T06:44:28.248" v="3808" actId="478"/>
          <ac:cxnSpMkLst>
            <pc:docMk/>
            <pc:sldMk cId="1412414598" sldId="290"/>
            <ac:cxnSpMk id="447" creationId="{AFDCFDC5-55BD-4028-B81A-916B5EC54067}"/>
          </ac:cxnSpMkLst>
        </pc:cxnChg>
        <pc:cxnChg chg="del">
          <ac:chgData name="David Stevens" userId="73fe415a-d21a-4898-bfab-0e75d37181d7" providerId="ADAL" clId="{FDF1147B-6426-4869-86DA-B776762969DE}" dt="2019-06-04T06:44:29.800" v="3810" actId="478"/>
          <ac:cxnSpMkLst>
            <pc:docMk/>
            <pc:sldMk cId="1412414598" sldId="290"/>
            <ac:cxnSpMk id="449" creationId="{68097874-098F-4900-8AA5-317475870F3C}"/>
          </ac:cxnSpMkLst>
        </pc:cxnChg>
        <pc:cxnChg chg="del">
          <ac:chgData name="David Stevens" userId="73fe415a-d21a-4898-bfab-0e75d37181d7" providerId="ADAL" clId="{FDF1147B-6426-4869-86DA-B776762969DE}" dt="2019-06-04T06:44:30.407" v="3811" actId="478"/>
          <ac:cxnSpMkLst>
            <pc:docMk/>
            <pc:sldMk cId="1412414598" sldId="290"/>
            <ac:cxnSpMk id="451" creationId="{BD7A7ACD-46D2-45CE-BC45-C881ABEDE452}"/>
          </ac:cxnSpMkLst>
        </pc:cxnChg>
        <pc:cxnChg chg="del">
          <ac:chgData name="David Stevens" userId="73fe415a-d21a-4898-bfab-0e75d37181d7" providerId="ADAL" clId="{FDF1147B-6426-4869-86DA-B776762969DE}" dt="2019-06-04T06:44:29.263" v="3809" actId="478"/>
          <ac:cxnSpMkLst>
            <pc:docMk/>
            <pc:sldMk cId="1412414598" sldId="290"/>
            <ac:cxnSpMk id="454" creationId="{C6D7D898-3AE2-4C26-AAE1-240B237158A3}"/>
          </ac:cxnSpMkLst>
        </pc:cxnChg>
        <pc:cxnChg chg="del">
          <ac:chgData name="David Stevens" userId="73fe415a-d21a-4898-bfab-0e75d37181d7" providerId="ADAL" clId="{FDF1147B-6426-4869-86DA-B776762969DE}" dt="2019-06-04T06:44:31.111" v="3812" actId="478"/>
          <ac:cxnSpMkLst>
            <pc:docMk/>
            <pc:sldMk cId="1412414598" sldId="290"/>
            <ac:cxnSpMk id="457" creationId="{B7D3E833-701A-4F81-B804-1B9D9EB8CF8C}"/>
          </ac:cxnSpMkLst>
        </pc:cxnChg>
        <pc:cxnChg chg="del">
          <ac:chgData name="David Stevens" userId="73fe415a-d21a-4898-bfab-0e75d37181d7" providerId="ADAL" clId="{FDF1147B-6426-4869-86DA-B776762969DE}" dt="2019-06-04T06:44:31.491" v="3813" actId="478"/>
          <ac:cxnSpMkLst>
            <pc:docMk/>
            <pc:sldMk cId="1412414598" sldId="290"/>
            <ac:cxnSpMk id="458" creationId="{F1E41281-E685-4648-8B15-3EA164A6FE53}"/>
          </ac:cxnSpMkLst>
        </pc:cxnChg>
        <pc:cxnChg chg="del">
          <ac:chgData name="David Stevens" userId="73fe415a-d21a-4898-bfab-0e75d37181d7" providerId="ADAL" clId="{FDF1147B-6426-4869-86DA-B776762969DE}" dt="2019-06-04T06:44:20.095" v="3804" actId="478"/>
          <ac:cxnSpMkLst>
            <pc:docMk/>
            <pc:sldMk cId="1412414598" sldId="290"/>
            <ac:cxnSpMk id="459" creationId="{777EF0C3-480A-49AB-9251-E01894BEB7D6}"/>
          </ac:cxnSpMkLst>
        </pc:cxnChg>
        <pc:cxnChg chg="del">
          <ac:chgData name="David Stevens" userId="73fe415a-d21a-4898-bfab-0e75d37181d7" providerId="ADAL" clId="{FDF1147B-6426-4869-86DA-B776762969DE}" dt="2019-06-04T06:44:20.095" v="3804" actId="478"/>
          <ac:cxnSpMkLst>
            <pc:docMk/>
            <pc:sldMk cId="1412414598" sldId="290"/>
            <ac:cxnSpMk id="462" creationId="{C6D973F4-B08D-428F-B137-979F862AC429}"/>
          </ac:cxnSpMkLst>
        </pc:cxnChg>
        <pc:cxnChg chg="del">
          <ac:chgData name="David Stevens" userId="73fe415a-d21a-4898-bfab-0e75d37181d7" providerId="ADAL" clId="{FDF1147B-6426-4869-86DA-B776762969DE}" dt="2019-06-04T06:44:21.368" v="3806" actId="478"/>
          <ac:cxnSpMkLst>
            <pc:docMk/>
            <pc:sldMk cId="1412414598" sldId="290"/>
            <ac:cxnSpMk id="466" creationId="{58C3CF0B-74F0-4987-A739-506D66D8D6D2}"/>
          </ac:cxnSpMkLst>
        </pc:cxnChg>
        <pc:cxnChg chg="del">
          <ac:chgData name="David Stevens" userId="73fe415a-d21a-4898-bfab-0e75d37181d7" providerId="ADAL" clId="{FDF1147B-6426-4869-86DA-B776762969DE}" dt="2019-06-04T06:44:20.792" v="3805" actId="478"/>
          <ac:cxnSpMkLst>
            <pc:docMk/>
            <pc:sldMk cId="1412414598" sldId="290"/>
            <ac:cxnSpMk id="469" creationId="{E3F7D105-6B45-4312-BCC7-8677621B255C}"/>
          </ac:cxnSpMkLst>
        </pc:cxnChg>
        <pc:cxnChg chg="del mod">
          <ac:chgData name="David Stevens" userId="73fe415a-d21a-4898-bfab-0e75d37181d7" providerId="ADAL" clId="{FDF1147B-6426-4869-86DA-B776762969DE}" dt="2019-06-04T06:44:20.095" v="3804" actId="478"/>
          <ac:cxnSpMkLst>
            <pc:docMk/>
            <pc:sldMk cId="1412414598" sldId="290"/>
            <ac:cxnSpMk id="472" creationId="{39D0119F-1612-4924-B175-A9AFC68D7EC6}"/>
          </ac:cxnSpMkLst>
        </pc:cxnChg>
        <pc:cxnChg chg="del">
          <ac:chgData name="David Stevens" userId="73fe415a-d21a-4898-bfab-0e75d37181d7" providerId="ADAL" clId="{FDF1147B-6426-4869-86DA-B776762969DE}" dt="2019-06-04T06:44:20.095" v="3804" actId="478"/>
          <ac:cxnSpMkLst>
            <pc:docMk/>
            <pc:sldMk cId="1412414598" sldId="290"/>
            <ac:cxnSpMk id="475" creationId="{6CC66C6D-FBA5-47AF-92BE-052902A254AB}"/>
          </ac:cxnSpMkLst>
        </pc:cxnChg>
        <pc:cxnChg chg="del">
          <ac:chgData name="David Stevens" userId="73fe415a-d21a-4898-bfab-0e75d37181d7" providerId="ADAL" clId="{FDF1147B-6426-4869-86DA-B776762969DE}" dt="2019-06-04T06:44:20.095" v="3804" actId="478"/>
          <ac:cxnSpMkLst>
            <pc:docMk/>
            <pc:sldMk cId="1412414598" sldId="290"/>
            <ac:cxnSpMk id="478" creationId="{8A6C2586-D54D-45CF-8F19-3D363103A129}"/>
          </ac:cxnSpMkLst>
        </pc:cxnChg>
        <pc:cxnChg chg="del">
          <ac:chgData name="David Stevens" userId="73fe415a-d21a-4898-bfab-0e75d37181d7" providerId="ADAL" clId="{FDF1147B-6426-4869-86DA-B776762969DE}" dt="2019-06-04T06:44:24.040" v="3807" actId="478"/>
          <ac:cxnSpMkLst>
            <pc:docMk/>
            <pc:sldMk cId="1412414598" sldId="290"/>
            <ac:cxnSpMk id="492" creationId="{848F746E-B4B9-4601-A880-1D1D4067B183}"/>
          </ac:cxnSpMkLst>
        </pc:cxnChg>
        <pc:cxnChg chg="del">
          <ac:chgData name="David Stevens" userId="73fe415a-d21a-4898-bfab-0e75d37181d7" providerId="ADAL" clId="{FDF1147B-6426-4869-86DA-B776762969DE}" dt="2019-06-04T06:44:24.040" v="3807" actId="478"/>
          <ac:cxnSpMkLst>
            <pc:docMk/>
            <pc:sldMk cId="1412414598" sldId="290"/>
            <ac:cxnSpMk id="494" creationId="{E7C2170F-6D18-4EC0-9B65-13E76B9172DF}"/>
          </ac:cxnSpMkLst>
        </pc:cxnChg>
        <pc:cxnChg chg="del">
          <ac:chgData name="David Stevens" userId="73fe415a-d21a-4898-bfab-0e75d37181d7" providerId="ADAL" clId="{FDF1147B-6426-4869-86DA-B776762969DE}" dt="2019-06-04T06:44:24.040" v="3807" actId="478"/>
          <ac:cxnSpMkLst>
            <pc:docMk/>
            <pc:sldMk cId="1412414598" sldId="290"/>
            <ac:cxnSpMk id="495" creationId="{78E811C7-EFDB-4511-B860-BCD0B53BD329}"/>
          </ac:cxnSpMkLst>
        </pc:cxnChg>
        <pc:cxnChg chg="del">
          <ac:chgData name="David Stevens" userId="73fe415a-d21a-4898-bfab-0e75d37181d7" providerId="ADAL" clId="{FDF1147B-6426-4869-86DA-B776762969DE}" dt="2019-06-04T06:44:24.040" v="3807" actId="478"/>
          <ac:cxnSpMkLst>
            <pc:docMk/>
            <pc:sldMk cId="1412414598" sldId="290"/>
            <ac:cxnSpMk id="496" creationId="{5A89635A-C5D1-4B7C-8029-93980B591A21}"/>
          </ac:cxnSpMkLst>
        </pc:cxnChg>
        <pc:cxnChg chg="del">
          <ac:chgData name="David Stevens" userId="73fe415a-d21a-4898-bfab-0e75d37181d7" providerId="ADAL" clId="{FDF1147B-6426-4869-86DA-B776762969DE}" dt="2019-06-04T06:44:24.040" v="3807" actId="478"/>
          <ac:cxnSpMkLst>
            <pc:docMk/>
            <pc:sldMk cId="1412414598" sldId="290"/>
            <ac:cxnSpMk id="497" creationId="{22DC15BF-6F84-4154-8367-B42B425BB4FF}"/>
          </ac:cxnSpMkLst>
        </pc:cxnChg>
        <pc:cxnChg chg="del">
          <ac:chgData name="David Stevens" userId="73fe415a-d21a-4898-bfab-0e75d37181d7" providerId="ADAL" clId="{FDF1147B-6426-4869-86DA-B776762969DE}" dt="2019-06-04T06:44:33.560" v="3814" actId="478"/>
          <ac:cxnSpMkLst>
            <pc:docMk/>
            <pc:sldMk cId="1412414598" sldId="290"/>
            <ac:cxnSpMk id="498" creationId="{90DCB6F3-5F7F-4776-A95F-618A4572F168}"/>
          </ac:cxnSpMkLst>
        </pc:cxnChg>
        <pc:cxnChg chg="del">
          <ac:chgData name="David Stevens" userId="73fe415a-d21a-4898-bfab-0e75d37181d7" providerId="ADAL" clId="{FDF1147B-6426-4869-86DA-B776762969DE}" dt="2019-06-04T06:44:35.239" v="3815" actId="478"/>
          <ac:cxnSpMkLst>
            <pc:docMk/>
            <pc:sldMk cId="1412414598" sldId="290"/>
            <ac:cxnSpMk id="501" creationId="{6A251BBA-B649-46DC-8DA8-7729A42E0D52}"/>
          </ac:cxnSpMkLst>
        </pc:cxnChg>
        <pc:cxnChg chg="del">
          <ac:chgData name="David Stevens" userId="73fe415a-d21a-4898-bfab-0e75d37181d7" providerId="ADAL" clId="{FDF1147B-6426-4869-86DA-B776762969DE}" dt="2019-06-04T06:44:33.560" v="3814" actId="478"/>
          <ac:cxnSpMkLst>
            <pc:docMk/>
            <pc:sldMk cId="1412414598" sldId="290"/>
            <ac:cxnSpMk id="502" creationId="{A77F272E-F6C3-43B5-BD3C-83D1113D6DD6}"/>
          </ac:cxnSpMkLst>
        </pc:cxnChg>
        <pc:cxnChg chg="del">
          <ac:chgData name="David Stevens" userId="73fe415a-d21a-4898-bfab-0e75d37181d7" providerId="ADAL" clId="{FDF1147B-6426-4869-86DA-B776762969DE}" dt="2019-06-04T06:44:33.560" v="3814" actId="478"/>
          <ac:cxnSpMkLst>
            <pc:docMk/>
            <pc:sldMk cId="1412414598" sldId="290"/>
            <ac:cxnSpMk id="503" creationId="{982944C9-44B9-45A8-B983-D8560F910569}"/>
          </ac:cxnSpMkLst>
        </pc:cxnChg>
        <pc:cxnChg chg="del">
          <ac:chgData name="David Stevens" userId="73fe415a-d21a-4898-bfab-0e75d37181d7" providerId="ADAL" clId="{FDF1147B-6426-4869-86DA-B776762969DE}" dt="2019-06-04T06:44:14.497" v="3803" actId="478"/>
          <ac:cxnSpMkLst>
            <pc:docMk/>
            <pc:sldMk cId="1412414598" sldId="290"/>
            <ac:cxnSpMk id="504" creationId="{891729F6-2716-4818-B665-AA19C22240AA}"/>
          </ac:cxnSpMkLst>
        </pc:cxnChg>
        <pc:cxnChg chg="del">
          <ac:chgData name="David Stevens" userId="73fe415a-d21a-4898-bfab-0e75d37181d7" providerId="ADAL" clId="{FDF1147B-6426-4869-86DA-B776762969DE}" dt="2019-06-04T06:44:14.497" v="3803" actId="478"/>
          <ac:cxnSpMkLst>
            <pc:docMk/>
            <pc:sldMk cId="1412414598" sldId="290"/>
            <ac:cxnSpMk id="505" creationId="{6E867282-75F3-490C-A055-5FB0C46AA18D}"/>
          </ac:cxnSpMkLst>
        </pc:cxnChg>
        <pc:cxnChg chg="del">
          <ac:chgData name="David Stevens" userId="73fe415a-d21a-4898-bfab-0e75d37181d7" providerId="ADAL" clId="{FDF1147B-6426-4869-86DA-B776762969DE}" dt="2019-06-04T06:44:14.497" v="3803" actId="478"/>
          <ac:cxnSpMkLst>
            <pc:docMk/>
            <pc:sldMk cId="1412414598" sldId="290"/>
            <ac:cxnSpMk id="506" creationId="{234F63C0-E011-4925-8206-DF42C810342C}"/>
          </ac:cxnSpMkLst>
        </pc:cxnChg>
        <pc:cxnChg chg="del">
          <ac:chgData name="David Stevens" userId="73fe415a-d21a-4898-bfab-0e75d37181d7" providerId="ADAL" clId="{FDF1147B-6426-4869-86DA-B776762969DE}" dt="2019-06-04T06:44:14.497" v="3803" actId="478"/>
          <ac:cxnSpMkLst>
            <pc:docMk/>
            <pc:sldMk cId="1412414598" sldId="290"/>
            <ac:cxnSpMk id="507" creationId="{D2CAE9BB-CA41-4DFB-9343-4DEBE3DD9FF9}"/>
          </ac:cxnSpMkLst>
        </pc:cxnChg>
        <pc:cxnChg chg="del">
          <ac:chgData name="David Stevens" userId="73fe415a-d21a-4898-bfab-0e75d37181d7" providerId="ADAL" clId="{FDF1147B-6426-4869-86DA-B776762969DE}" dt="2019-06-04T06:44:14.497" v="3803" actId="478"/>
          <ac:cxnSpMkLst>
            <pc:docMk/>
            <pc:sldMk cId="1412414598" sldId="290"/>
            <ac:cxnSpMk id="508" creationId="{247302A4-2650-4234-9752-5A047302E749}"/>
          </ac:cxnSpMkLst>
        </pc:cxnChg>
        <pc:cxnChg chg="del">
          <ac:chgData name="David Stevens" userId="73fe415a-d21a-4898-bfab-0e75d37181d7" providerId="ADAL" clId="{FDF1147B-6426-4869-86DA-B776762969DE}" dt="2019-06-04T06:44:14.497" v="3803" actId="478"/>
          <ac:cxnSpMkLst>
            <pc:docMk/>
            <pc:sldMk cId="1412414598" sldId="290"/>
            <ac:cxnSpMk id="509" creationId="{B007566B-76D5-4A01-B906-EFCFE3023A6B}"/>
          </ac:cxnSpMkLst>
        </pc:cxnChg>
      </pc:sldChg>
      <pc:sldChg chg="add">
        <pc:chgData name="David Stevens" userId="73fe415a-d21a-4898-bfab-0e75d37181d7" providerId="ADAL" clId="{FDF1147B-6426-4869-86DA-B776762969DE}" dt="2019-06-04T06:47:08.460" v="3867"/>
        <pc:sldMkLst>
          <pc:docMk/>
          <pc:sldMk cId="3554908509" sldId="291"/>
        </pc:sldMkLst>
      </pc:sldChg>
      <pc:sldChg chg="addSp delSp modSp add">
        <pc:chgData name="David Stevens" userId="73fe415a-d21a-4898-bfab-0e75d37181d7" providerId="ADAL" clId="{FDF1147B-6426-4869-86DA-B776762969DE}" dt="2019-06-04T08:00:03.190" v="5764" actId="12789"/>
        <pc:sldMkLst>
          <pc:docMk/>
          <pc:sldMk cId="1032320452" sldId="292"/>
        </pc:sldMkLst>
        <pc:spChg chg="add mod ord">
          <ac:chgData name="David Stevens" userId="73fe415a-d21a-4898-bfab-0e75d37181d7" providerId="ADAL" clId="{FDF1147B-6426-4869-86DA-B776762969DE}" dt="2019-06-04T07:49:04.954" v="5722" actId="207"/>
          <ac:spMkLst>
            <pc:docMk/>
            <pc:sldMk cId="1032320452" sldId="292"/>
            <ac:spMk id="4" creationId="{0982B88A-4E27-48B0-8F90-788D8BF3A3E6}"/>
          </ac:spMkLst>
        </pc:spChg>
        <pc:spChg chg="add mod">
          <ac:chgData name="David Stevens" userId="73fe415a-d21a-4898-bfab-0e75d37181d7" providerId="ADAL" clId="{FDF1147B-6426-4869-86DA-B776762969DE}" dt="2019-06-04T07:51:06.495" v="5742" actId="164"/>
          <ac:spMkLst>
            <pc:docMk/>
            <pc:sldMk cId="1032320452" sldId="292"/>
            <ac:spMk id="6" creationId="{96DB7696-CB53-4A0E-9FD3-F095C8AD7E22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135" creationId="{E40CE395-7546-46FD-83EB-F1330D0277A2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137" creationId="{01171884-8B0A-4529-AC8F-1B370F96962C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138" creationId="{A2A928D2-DE04-4D10-A6D2-4D790A75C0E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140" creationId="{75F5CAFC-F4A6-4672-A0C5-B9EB740075ED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141" creationId="{664DADFF-D61A-4950-8EAF-FF1E64533631}"/>
          </ac:spMkLst>
        </pc:spChg>
        <pc:spChg chg="add mod">
          <ac:chgData name="David Stevens" userId="73fe415a-d21a-4898-bfab-0e75d37181d7" providerId="ADAL" clId="{FDF1147B-6426-4869-86DA-B776762969DE}" dt="2019-06-04T07:51:06.495" v="5742" actId="164"/>
          <ac:spMkLst>
            <pc:docMk/>
            <pc:sldMk cId="1032320452" sldId="292"/>
            <ac:spMk id="182" creationId="{6212EDB6-8151-481F-9A07-104772B53639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205" creationId="{90B14D48-03C2-4D07-BD69-34A50939FCE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206" creationId="{ED44D2AA-41BA-4B51-B6D5-D83842A6A8F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208" creationId="{2BF3694A-9A16-49C8-8A03-8FCFFF7CF5D3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209" creationId="{191BC60B-9F40-44FC-B50A-9158F399CF25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211" creationId="{DBA35FC9-DD58-47B2-8EDE-D95635779D5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212" creationId="{1117250E-AB6B-41B6-9F91-9883AF4A55F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214" creationId="{F6847704-592B-4A95-BA0D-A469D27C20E1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215" creationId="{B58EE4B8-E853-42D5-A5CD-A749AFE2771C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250" creationId="{F629CA06-D823-45F8-A21F-2C7677ECC389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09" creationId="{E0D7ED23-DD98-47B1-9545-C92DBA69B627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10" creationId="{385423E6-D19E-407D-B131-5C004C391205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11" creationId="{E456EAC1-C132-4F74-BD34-1E7E586FC835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12" creationId="{391D5B03-9CD3-4AC0-BEBB-D5A656596AA9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17" creationId="{F679889A-D41E-49CA-AC5A-A65B94CC9713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18" creationId="{3AE3350B-CDDE-4954-8B83-18142DA979DF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19" creationId="{ACAECC74-56CA-40A1-A27B-93AD69F5A3E3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20" creationId="{84A2AD05-D383-40E7-A161-4356A63ABEBC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26" creationId="{40125D05-F02F-437E-A4EC-0683FD89A41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27" creationId="{687FC668-E26D-4653-B6C4-9E558AAD19CB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28" creationId="{0BF7301D-E4EF-4077-8B68-15760D690967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29" creationId="{95080AE7-814A-4BFC-BAC6-A0B077DC94D9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30" creationId="{CD9FCEFC-F47B-48F0-BB1C-8B845A9DA8D1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31" creationId="{ACCF87C7-685C-4AEA-81B6-08AB374DA6F5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32" creationId="{1F0F5F2A-0D0D-4A8D-BAF6-932ED82D6544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33" creationId="{199D8137-9A9C-435C-AC99-28C675303579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35" creationId="{8DB45D9B-829E-44C2-ABB3-8302AEBEE63B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37" creationId="{EB37DE3F-EED8-4F8B-A493-66944E9E044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40" creationId="{55F75F5D-C6C3-4E5D-AF60-E97B6635A7A4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41" creationId="{49A23E6E-9E5B-4C47-8B1C-68B168423A2B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46" creationId="{4796784F-3699-45B9-93B2-9E670941A9AE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47" creationId="{84C3D658-AEB9-4914-A13A-B55E014C63FF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51" creationId="{AC644DD2-2DD9-4D71-8542-E17A08181D9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52" creationId="{8CC39229-DF47-489A-8970-5877D6B7149C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54" creationId="{B371E795-0D99-46EA-955D-C6342567A2D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57" creationId="{B85DD241-3D4B-4C13-A899-5F47DDEAF154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60" creationId="{90567B1E-48A0-4478-8633-DF3CF08D4893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62" creationId="{499EF4D7-2582-4112-8633-326980DED4AD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71" creationId="{FC57F748-2FE6-41B7-8736-03AAF9C49CF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72" creationId="{F06990BB-4399-4EE9-8165-B1C5E33A40E3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73" creationId="{00F76DF7-7C0F-41EB-ABED-F1D2B9D963DF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375" creationId="{C0A2A099-4019-46F3-8BFD-1B6D1124E50E}"/>
          </ac:spMkLst>
        </pc:spChg>
        <pc:spChg chg="del">
          <ac:chgData name="David Stevens" userId="73fe415a-d21a-4898-bfab-0e75d37181d7" providerId="ADAL" clId="{FDF1147B-6426-4869-86DA-B776762969DE}" dt="2019-06-04T07:41:24.136" v="5700" actId="478"/>
          <ac:spMkLst>
            <pc:docMk/>
            <pc:sldMk cId="1032320452" sldId="292"/>
            <ac:spMk id="376" creationId="{6457E2BF-DD2F-456D-A937-FF3452E5F983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437" creationId="{55EC1C82-F128-403E-A18D-68219C1EF6B3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04" creationId="{9C5BB8A3-6850-4D4E-BEF0-BB31440A1131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14" creationId="{944E8C30-D608-49EA-B7B8-D1C1A7042234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15" creationId="{D128F053-D224-411A-A819-B9E26EEE0A9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16" creationId="{E2597365-0705-4635-94EF-7AF55D4E6593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22" creationId="{A2E8F5F7-E023-4763-92D4-4DE23A468FC1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23" creationId="{459C37DB-75DE-4D2E-AEF1-8671874154E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24" creationId="{AF73C789-B64B-405B-A8A2-FB7111CFE0DB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25" creationId="{06428DBB-216D-40C5-90A9-F4A6136BEB3E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26" creationId="{2B5C886E-397B-427D-B339-231D740796D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27" creationId="{322C5235-E39D-4DAE-ADCA-ED62CFC1E510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28" creationId="{5BDA03E9-DEFF-4C66-872D-F1D42E15E7F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29" creationId="{AACE8BC9-8565-491F-8D64-86C08DB2FC3D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30" creationId="{840B3EE3-4338-41E6-8A1B-87B0FAD007D7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31" creationId="{25ABDD20-A76B-4537-9C01-A83C7C726577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32" creationId="{A4E3CE2B-7015-42D4-A09F-468855C0B56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33" creationId="{58391976-353D-417B-A310-9214FE2045FE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34" creationId="{F2BEE590-AD07-4147-88C9-A778E83CE152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35" creationId="{530BE0CA-14CA-42D2-8BBD-689C7AF59710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36" creationId="{C1B4110E-EDEF-4401-B825-EB5C2DEBC0A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37" creationId="{BB89613B-906C-474A-975D-81246729EC2F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42" creationId="{91B1C1B5-63FD-44DE-821D-DC170F1F859C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43" creationId="{418B9FA4-9D30-4888-B9D6-870BA4CC22C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44" creationId="{A02617F1-87AB-49AE-ABF3-89AF4E5A752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45" creationId="{A1FCD834-46B7-4541-A029-1D59F7F3172D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46" creationId="{A8F8681B-001E-4FAB-8B3D-4DDB51CDD25E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47" creationId="{1D1E8A24-D1A6-499D-AA66-775B6AFAB00B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48" creationId="{AA389B17-985A-4A1A-AB68-01CBDD7CB9A7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49" creationId="{E74A6CB5-990B-4B9D-9FDA-3EA1B8D18DFC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50" creationId="{C4847320-B7CA-44B1-831F-1CA8E199DF37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51" creationId="{1E3F541F-7F5B-4628-8185-7941389A0C94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52" creationId="{4036A720-9722-4D30-BAD3-645D9F65D844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53" creationId="{41FBD06B-FEFB-4670-A3F7-79F53353700B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54" creationId="{F7F77170-951A-465B-9A4F-6452C8732B9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55" creationId="{E2CDD223-5E08-4D49-B712-717433C7075B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56" creationId="{01D220D7-1432-4EE8-B9D9-3997356A53CB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57" creationId="{24D1C00D-15B8-4A37-B79E-FC47B847DDEC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59" creationId="{C3027C76-BB4F-4B2E-9EF0-F504F1366A32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61" creationId="{549FE227-0FB2-4408-9526-F076BA5A4FAF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71" creationId="{B51644C8-FE06-4E42-85D0-D65ED1FDEBA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72" creationId="{E219D527-B213-4BCA-9553-30CE71176EA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73" creationId="{90765A4C-D66E-481F-AFE3-47E86312CCE0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74" creationId="{DC2938EE-7DE5-495A-B932-B12FAB6C80B5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75" creationId="{554CA9EA-C9C8-4300-862F-8E097568CA80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76" creationId="{882E3011-7DF8-4676-B515-29CECA73FD67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77" creationId="{ED5500C3-DBAD-49E2-B935-AE46D99EE8D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78" creationId="{AE25CFF3-1963-4AA5-93DC-429578F3C22C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79" creationId="{050BEF73-176E-4A88-93A4-A726E11F91CE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80" creationId="{7D178E0F-7596-41A3-A7DA-A3C02853935E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81" creationId="{77610BFD-1282-4E60-834F-D08C3E854C98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82" creationId="{487F8434-3A2E-484A-94BC-9EC7CFAC169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83" creationId="{1ECE77B7-6084-4C36-9F64-90092428B00A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84" creationId="{C03C6CE2-FB1D-447D-BFD5-37516E0E9893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92" creationId="{33FFF9DB-8EDA-4B35-A125-D7662089251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93" creationId="{30B153A4-CDA7-4DD0-9413-FB7563FCC875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94" creationId="{5FA75080-A842-46C5-B9E3-BBCA9966302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95" creationId="{80BF8FDF-304D-4742-B17D-7E243AF65AA1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96" creationId="{332250D6-C371-4858-B8EF-3ACBA634973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97" creationId="{CEB738DB-FC88-44FD-88A3-6B4CFF8BEA6B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98" creationId="{491D8515-9459-4DA3-9A40-FA42FE8F4932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699" creationId="{21A0F7A5-A485-44FD-909E-D02ECAE09D51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700" creationId="{116954B6-6818-4879-B64D-79649B935C69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701" creationId="{E271B8DC-6E2B-446F-87CD-C9C0F1EF2B1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702" creationId="{382467F2-D936-409A-93CD-D426E3D47E60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703" creationId="{62066345-A6FA-4CD0-9CCE-24D48E41CEE7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704" creationId="{20C944BC-1CA9-4D70-B4F5-8DFF66C76F16}"/>
          </ac:spMkLst>
        </pc:spChg>
        <pc:spChg chg="mod">
          <ac:chgData name="David Stevens" userId="73fe415a-d21a-4898-bfab-0e75d37181d7" providerId="ADAL" clId="{FDF1147B-6426-4869-86DA-B776762969DE}" dt="2019-06-04T07:42:15.619" v="5710" actId="403"/>
          <ac:spMkLst>
            <pc:docMk/>
            <pc:sldMk cId="1032320452" sldId="292"/>
            <ac:spMk id="705" creationId="{F91540F8-D5C5-4F15-B13A-C1EFE24818CF}"/>
          </ac:spMkLst>
        </pc:spChg>
        <pc:spChg chg="mod ord topLvl">
          <ac:chgData name="David Stevens" userId="73fe415a-d21a-4898-bfab-0e75d37181d7" providerId="ADAL" clId="{FDF1147B-6426-4869-86DA-B776762969DE}" dt="2019-06-04T08:00:03.190" v="5764" actId="12789"/>
          <ac:spMkLst>
            <pc:docMk/>
            <pc:sldMk cId="1032320452" sldId="292"/>
            <ac:spMk id="706" creationId="{74DE703C-A406-426C-9D27-58459372C9B3}"/>
          </ac:spMkLst>
        </pc:spChg>
        <pc:grpChg chg="add del mod">
          <ac:chgData name="David Stevens" userId="73fe415a-d21a-4898-bfab-0e75d37181d7" providerId="ADAL" clId="{FDF1147B-6426-4869-86DA-B776762969DE}" dt="2019-06-04T07:41:38.778" v="5704" actId="165"/>
          <ac:grpSpMkLst>
            <pc:docMk/>
            <pc:sldMk cId="1032320452" sldId="292"/>
            <ac:grpSpMk id="2" creationId="{3D326B86-54D3-4432-AF9A-08BE5D2557F5}"/>
          </ac:grpSpMkLst>
        </pc:grpChg>
        <pc:grpChg chg="add mod">
          <ac:chgData name="David Stevens" userId="73fe415a-d21a-4898-bfab-0e75d37181d7" providerId="ADAL" clId="{FDF1147B-6426-4869-86DA-B776762969DE}" dt="2019-06-04T07:51:08.231" v="5744" actId="1076"/>
          <ac:grpSpMkLst>
            <pc:docMk/>
            <pc:sldMk cId="1032320452" sldId="292"/>
            <ac:grpSpMk id="3" creationId="{9201B474-C9E1-4CE7-B038-5A350D37C39A}"/>
          </ac:grpSpMkLst>
        </pc:grpChg>
        <pc:grpChg chg="mod topLvl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5" creationId="{E41910E6-CD46-43A9-AEDA-94D5494021BC}"/>
          </ac:grpSpMkLst>
        </pc:grpChg>
        <pc:grpChg chg="add mod">
          <ac:chgData name="David Stevens" userId="73fe415a-d21a-4898-bfab-0e75d37181d7" providerId="ADAL" clId="{FDF1147B-6426-4869-86DA-B776762969DE}" dt="2019-06-04T07:51:16.854" v="5746" actId="1076"/>
          <ac:grpSpMkLst>
            <pc:docMk/>
            <pc:sldMk cId="1032320452" sldId="292"/>
            <ac:grpSpMk id="7" creationId="{F806AD18-861D-4406-AA22-B0007437D691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136" creationId="{24E1A312-5B56-4C14-904D-22E5D2CFB2E1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139" creationId="{4A300256-0489-4286-AE19-120C08025A46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204" creationId="{14C5CCDA-DEE9-433C-8DBF-DED2B605B0CB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207" creationId="{238B1EDF-DE3B-4687-B2D8-3B82AACF350E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210" creationId="{D00FBA7A-2DFD-4B15-AB0A-9C3F12796F14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213" creationId="{A2E056E5-2992-4E7B-B70F-DE3181DCDAF8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216" creationId="{DFF5C628-6DFD-488B-A67D-D3C2D742FC69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217" creationId="{9E0EA90E-A115-42C0-BFBA-543CD25B9E24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14" creationId="{23C3AC41-5242-47E7-978B-6D173EE146A4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15" creationId="{41F2B02B-6E56-4BB2-80A3-F60D30B296CB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16" creationId="{25623921-A0C7-4686-9037-6FF0E1D4B5A0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21" creationId="{E15575A9-9D52-469B-982E-9A7D464E8057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22" creationId="{281AF297-3A02-43BE-9A3D-42E074ABA08D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23" creationId="{929DFAA3-6D4E-431F-87EA-61A257720AF1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24" creationId="{98D883AB-BFD2-4224-B4C5-5002B1555569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25" creationId="{D6FB6B6D-C284-4EE1-8591-125B0945AAD5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38" creationId="{615CA83A-6536-478B-81EE-40DB94650558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45" creationId="{49741AEE-E81E-44FF-A05A-2187F7737777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48" creationId="{DD46B9E5-71B0-4543-AE82-251DEA615EFE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53" creationId="{5AC683FE-4F10-42BA-B0A0-127B08F50665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58" creationId="{12A82DAA-B6FE-45E4-A88E-0BD4D87DCCCE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67" creationId="{5A938440-FD13-445F-89AB-A42DBF8E4D06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370" creationId="{F99D1039-C32B-4130-A1CF-D551ECDEB35A}"/>
          </ac:grpSpMkLst>
        </pc:grpChg>
        <pc:grpChg chg="mod topLvl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575" creationId="{90CD2908-9E40-47B8-BC2C-E8E783E537B4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05" creationId="{D4942DFE-EB58-40DB-A03E-9C0A6B7D8823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06" creationId="{023AA22D-E74B-4604-BF06-9E41BD14212E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07" creationId="{905B9F05-A04C-4FFD-9E32-719DD8EDECD8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08" creationId="{4D691860-C04C-461C-A5C2-B8D7547E6F15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09" creationId="{BAC27585-6834-403C-8964-19659C9E4733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10" creationId="{12B0164C-E678-45A5-A236-6791EDCF8873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11" creationId="{03BF1032-C8F6-4881-B955-94E220A1BEE9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12" creationId="{04CCB1A4-3D72-4C31-9AF2-AB1F25A53CAF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13" creationId="{44938E43-AA7B-4FAC-A704-BFA7B88EE561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17" creationId="{5FFA121A-AE14-494E-96AB-9DECDC43E6EF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18" creationId="{AB3E0676-589C-49A2-918B-54E0615EF089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19" creationId="{B6432C05-C5BA-4FAF-B2D0-8569EB6E347A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20" creationId="{D0BBDBC7-9673-401F-ABF1-CA486AEE128F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21" creationId="{257DEE5A-036E-43CA-BFBB-EF71582BD6B2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38" creationId="{45BC52E4-4889-48D9-AD2D-D39CA33439A5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39" creationId="{F1A64544-F522-445A-8A95-055CC8106166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40" creationId="{81D6D3CE-8612-4B9F-A772-122ECCBD038E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41" creationId="{2DE73A73-DAE0-4443-940D-82213D3B9AB7}"/>
          </ac:grpSpMkLst>
        </pc:grpChg>
        <pc:grpChg chg="mod topLvl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58" creationId="{1829BD5D-0AF1-4870-B5D1-3888D990A006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60" creationId="{27C312E5-8927-48E0-8567-10BB56E921A3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62" creationId="{6AED9CBC-1071-4F65-B213-7B513CE8E71D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63" creationId="{9BB13CD0-3328-48B3-93A1-28B015FFF296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64" creationId="{ACB9F2FD-CF1B-4E7F-B4BA-D6F671097173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65" creationId="{C01C6EF9-27CB-460C-B962-B34B7A12E2FA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66" creationId="{663D000E-61DF-4958-A221-94466B7AC48F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67" creationId="{0B4FECF2-2FD9-4BCC-8067-1C80CA85D785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68" creationId="{B05D56D6-0A0A-42D2-8E03-91DDAEA29579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69" creationId="{A35C1D9C-E0D2-48BC-A24A-B30489B1C593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70" creationId="{096E7D57-FAA4-4ED6-8537-C1AB80758C48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85" creationId="{D06929D9-3245-4774-8AAA-FCC943954ECD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86" creationId="{BAE9FEC2-2913-47EC-AC9A-95C9D0EED1ED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87" creationId="{BE63BF6A-3FEA-45A0-A4E9-9DDE810794B9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88" creationId="{ED2184AF-BCA8-4487-87E7-0F27A141ECF1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89" creationId="{4FFB12EA-9E8B-4C3F-8E21-F98C9CE9AAA6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90" creationId="{DB3FE46F-EA27-4F2E-911F-5162C87BBB03}"/>
          </ac:grpSpMkLst>
        </pc:grpChg>
        <pc:grpChg chg="mod">
          <ac:chgData name="David Stevens" userId="73fe415a-d21a-4898-bfab-0e75d37181d7" providerId="ADAL" clId="{FDF1147B-6426-4869-86DA-B776762969DE}" dt="2019-06-04T07:43:41.524" v="5715" actId="12789"/>
          <ac:grpSpMkLst>
            <pc:docMk/>
            <pc:sldMk cId="1032320452" sldId="292"/>
            <ac:grpSpMk id="691" creationId="{C295FDF3-4115-449B-80E3-1E4D0D068875}"/>
          </ac:grpSpMkLst>
        </pc:grpChg>
      </pc:sldChg>
      <pc:sldChg chg="addSp delSp modSp add ord">
        <pc:chgData name="David Stevens" userId="73fe415a-d21a-4898-bfab-0e75d37181d7" providerId="ADAL" clId="{FDF1147B-6426-4869-86DA-B776762969DE}" dt="2019-06-06T11:46:58.302" v="7582" actId="1076"/>
        <pc:sldMkLst>
          <pc:docMk/>
          <pc:sldMk cId="528453281" sldId="293"/>
        </pc:sldMkLst>
        <pc:spChg chg="add mod">
          <ac:chgData name="David Stevens" userId="73fe415a-d21a-4898-bfab-0e75d37181d7" providerId="ADAL" clId="{FDF1147B-6426-4869-86DA-B776762969DE}" dt="2019-06-05T06:41:43.408" v="7182" actId="1076"/>
          <ac:spMkLst>
            <pc:docMk/>
            <pc:sldMk cId="528453281" sldId="293"/>
            <ac:spMk id="2" creationId="{0BC65DF4-632D-4B99-A05E-0D2075C8972E}"/>
          </ac:spMkLst>
        </pc:spChg>
        <pc:spChg chg="add mod">
          <ac:chgData name="David Stevens" userId="73fe415a-d21a-4898-bfab-0e75d37181d7" providerId="ADAL" clId="{FDF1147B-6426-4869-86DA-B776762969DE}" dt="2019-06-05T10:41:29.692" v="7258" actId="164"/>
          <ac:spMkLst>
            <pc:docMk/>
            <pc:sldMk cId="528453281" sldId="293"/>
            <ac:spMk id="7" creationId="{E4965DBC-D029-4B42-BAE1-2A9CA32F396B}"/>
          </ac:spMkLst>
        </pc:spChg>
        <pc:spChg chg="add mod">
          <ac:chgData name="David Stevens" userId="73fe415a-d21a-4898-bfab-0e75d37181d7" providerId="ADAL" clId="{FDF1147B-6426-4869-86DA-B776762969DE}" dt="2019-06-06T11:46:58.302" v="7582" actId="1076"/>
          <ac:spMkLst>
            <pc:docMk/>
            <pc:sldMk cId="528453281" sldId="293"/>
            <ac:spMk id="10" creationId="{252594FC-FC1D-45E1-AD4E-7A5BD1058493}"/>
          </ac:spMkLst>
        </pc:spChg>
        <pc:spChg chg="add del mod">
          <ac:chgData name="David Stevens" userId="73fe415a-d21a-4898-bfab-0e75d37181d7" providerId="ADAL" clId="{FDF1147B-6426-4869-86DA-B776762969DE}" dt="2019-06-04T10:03:45.196" v="6108" actId="478"/>
          <ac:spMkLst>
            <pc:docMk/>
            <pc:sldMk cId="528453281" sldId="293"/>
            <ac:spMk id="11" creationId="{E57E0560-0644-48FF-9AB0-BD3E265F8CF5}"/>
          </ac:spMkLst>
        </pc:spChg>
        <pc:spChg chg="mod ord topLvl">
          <ac:chgData name="David Stevens" userId="73fe415a-d21a-4898-bfab-0e75d37181d7" providerId="ADAL" clId="{FDF1147B-6426-4869-86DA-B776762969DE}" dt="2019-06-04T10:09:09.220" v="6241" actId="403"/>
          <ac:spMkLst>
            <pc:docMk/>
            <pc:sldMk cId="528453281" sldId="293"/>
            <ac:spMk id="17" creationId="{DECE96DE-6A5D-449F-8037-49EDF1BC3FD3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8" creationId="{712DE024-77A8-4022-BDDF-3E3A58A51E1E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9" creationId="{A81BC637-D4A9-4148-B5CA-7163C9DB64F4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23" creationId="{F9830851-CEB4-46CF-B53C-E08418E8B1A9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24" creationId="{AF70B395-AC8C-4EF6-B51C-9051FDABC06E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26" creationId="{72FC02F8-8AD1-48C0-9CB9-C60A54284AB3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27" creationId="{24E5C072-5A48-45D4-847F-1DBD6DA23682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29" creationId="{91148730-0501-4292-A228-501D7C9AF46B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0" creationId="{D3079F0B-143B-4DB5-B5CF-E10B3F7E7065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2" creationId="{AE17CCD3-B9A3-446B-BF37-777DF3885C95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3" creationId="{3FBA13C0-24E9-46AD-91FB-A7117CF5494D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5" creationId="{8DAFB1BF-8228-41FE-B02E-0BB73E0A3BCA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6" creationId="{FD1EB644-383E-40A6-BBD5-75514B5C301B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8" creationId="{8F58CBEF-A833-425A-8D11-4700DD18D10E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9" creationId="{E6FC5903-52C0-443B-AB0F-C594C02592F5}"/>
          </ac:spMkLst>
        </pc:spChg>
        <pc:spChg chg="add mod">
          <ac:chgData name="David Stevens" userId="73fe415a-d21a-4898-bfab-0e75d37181d7" providerId="ADAL" clId="{FDF1147B-6426-4869-86DA-B776762969DE}" dt="2019-06-05T10:34:30.421" v="7224" actId="12788"/>
          <ac:spMkLst>
            <pc:docMk/>
            <pc:sldMk cId="528453281" sldId="293"/>
            <ac:spMk id="51" creationId="{0B420D6A-B873-4EF7-90F8-F105126A33DD}"/>
          </ac:spMkLst>
        </pc:spChg>
        <pc:spChg chg="add mod">
          <ac:chgData name="David Stevens" userId="73fe415a-d21a-4898-bfab-0e75d37181d7" providerId="ADAL" clId="{FDF1147B-6426-4869-86DA-B776762969DE}" dt="2019-06-04T10:28:26.562" v="6566" actId="113"/>
          <ac:spMkLst>
            <pc:docMk/>
            <pc:sldMk cId="528453281" sldId="293"/>
            <ac:spMk id="52" creationId="{3B797126-669C-4564-94B6-58FC5D61B3D2}"/>
          </ac:spMkLst>
        </pc:spChg>
        <pc:spChg chg="add del mod">
          <ac:chgData name="David Stevens" userId="73fe415a-d21a-4898-bfab-0e75d37181d7" providerId="ADAL" clId="{FDF1147B-6426-4869-86DA-B776762969DE}" dt="2019-06-06T11:46:54.495" v="7581" actId="478"/>
          <ac:spMkLst>
            <pc:docMk/>
            <pc:sldMk cId="528453281" sldId="293"/>
            <ac:spMk id="53" creationId="{5EFCC808-4764-46AD-8158-C39CDED856D6}"/>
          </ac:spMkLst>
        </pc:spChg>
        <pc:spChg chg="del mod topLvl">
          <ac:chgData name="David Stevens" userId="73fe415a-d21a-4898-bfab-0e75d37181d7" providerId="ADAL" clId="{FDF1147B-6426-4869-86DA-B776762969DE}" dt="2019-06-04T09:30:27.089" v="5859" actId="478"/>
          <ac:spMkLst>
            <pc:docMk/>
            <pc:sldMk cId="528453281" sldId="293"/>
            <ac:spMk id="76" creationId="{86430BCB-24A9-47F2-A415-139D920B7743}"/>
          </ac:spMkLst>
        </pc:spChg>
        <pc:spChg chg="mod topLvl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77" creationId="{47230358-1FAC-4369-8F7D-F152A89212ED}"/>
          </ac:spMkLst>
        </pc:spChg>
        <pc:spChg chg="add mod">
          <ac:chgData name="David Stevens" userId="73fe415a-d21a-4898-bfab-0e75d37181d7" providerId="ADAL" clId="{FDF1147B-6426-4869-86DA-B776762969DE}" dt="2019-06-05T10:34:30.421" v="7224" actId="12788"/>
          <ac:spMkLst>
            <pc:docMk/>
            <pc:sldMk cId="528453281" sldId="293"/>
            <ac:spMk id="97" creationId="{47C2AB2C-3364-4828-9700-448042CD0F0D}"/>
          </ac:spMkLst>
        </pc:spChg>
        <pc:spChg chg="add mod">
          <ac:chgData name="David Stevens" userId="73fe415a-d21a-4898-bfab-0e75d37181d7" providerId="ADAL" clId="{FDF1147B-6426-4869-86DA-B776762969DE}" dt="2019-06-05T06:41:57.937" v="7190" actId="20577"/>
          <ac:spMkLst>
            <pc:docMk/>
            <pc:sldMk cId="528453281" sldId="293"/>
            <ac:spMk id="98" creationId="{1114A665-8AFD-4D90-BEE4-CB999BF32ABB}"/>
          </ac:spMkLst>
        </pc:spChg>
        <pc:spChg chg="add mod">
          <ac:chgData name="David Stevens" userId="73fe415a-d21a-4898-bfab-0e75d37181d7" providerId="ADAL" clId="{FDF1147B-6426-4869-86DA-B776762969DE}" dt="2019-06-05T10:41:36.372" v="7260" actId="14100"/>
          <ac:spMkLst>
            <pc:docMk/>
            <pc:sldMk cId="528453281" sldId="293"/>
            <ac:spMk id="103" creationId="{113DCA0E-6E21-459C-ADAA-D1E697CEFA1B}"/>
          </ac:spMkLst>
        </pc:spChg>
        <pc:spChg chg="add del">
          <ac:chgData name="David Stevens" userId="73fe415a-d21a-4898-bfab-0e75d37181d7" providerId="ADAL" clId="{FDF1147B-6426-4869-86DA-B776762969DE}" dt="2019-06-04T09:30:15.129" v="5853" actId="478"/>
          <ac:spMkLst>
            <pc:docMk/>
            <pc:sldMk cId="528453281" sldId="293"/>
            <ac:spMk id="106" creationId="{C7BB0D62-0AED-44AF-8A21-B80420E2C8EB}"/>
          </ac:spMkLst>
        </pc:spChg>
        <pc:spChg chg="mod topLvl">
          <ac:chgData name="David Stevens" userId="73fe415a-d21a-4898-bfab-0e75d37181d7" providerId="ADAL" clId="{FDF1147B-6426-4869-86DA-B776762969DE}" dt="2019-06-05T10:40:18.360" v="7238" actId="6549"/>
          <ac:spMkLst>
            <pc:docMk/>
            <pc:sldMk cId="528453281" sldId="293"/>
            <ac:spMk id="110" creationId="{AE8DB248-1B19-46A0-B8A9-187FDB869F96}"/>
          </ac:spMkLst>
        </pc:spChg>
        <pc:spChg chg="del mod topLvl">
          <ac:chgData name="David Stevens" userId="73fe415a-d21a-4898-bfab-0e75d37181d7" providerId="ADAL" clId="{FDF1147B-6426-4869-86DA-B776762969DE}" dt="2019-06-04T10:05:37.404" v="6131" actId="478"/>
          <ac:spMkLst>
            <pc:docMk/>
            <pc:sldMk cId="528453281" sldId="293"/>
            <ac:spMk id="111" creationId="{899A54E4-D101-4CAE-9DC0-6E8090B318F3}"/>
          </ac:spMkLst>
        </pc:spChg>
        <pc:spChg chg="del mod topLvl">
          <ac:chgData name="David Stevens" userId="73fe415a-d21a-4898-bfab-0e75d37181d7" providerId="ADAL" clId="{FDF1147B-6426-4869-86DA-B776762969DE}" dt="2019-06-04T10:05:34.188" v="6128" actId="478"/>
          <ac:spMkLst>
            <pc:docMk/>
            <pc:sldMk cId="528453281" sldId="293"/>
            <ac:spMk id="112" creationId="{4353388C-C714-48FB-93D5-489C76A432FA}"/>
          </ac:spMkLst>
        </pc:spChg>
        <pc:spChg chg="del mod topLvl">
          <ac:chgData name="David Stevens" userId="73fe415a-d21a-4898-bfab-0e75d37181d7" providerId="ADAL" clId="{FDF1147B-6426-4869-86DA-B776762969DE}" dt="2019-06-04T10:05:36.020" v="6130" actId="478"/>
          <ac:spMkLst>
            <pc:docMk/>
            <pc:sldMk cId="528453281" sldId="293"/>
            <ac:spMk id="113" creationId="{69533E02-A5DE-4409-B27F-1F385AC49919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18" creationId="{0DCF3523-EAFE-4CE7-83F9-D91EE193660D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19" creationId="{D0192FA9-39F6-4343-B8A3-5E1E74B0B5C7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20" creationId="{98CBD8AC-A06C-4A62-99C3-E63F95191E8B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21" creationId="{AB37344D-BCFF-4946-90A2-E4A48CCB12A8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27" creationId="{FF845A92-1CFE-47F7-A82A-744B7B8B0070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28" creationId="{1AEB24C9-8425-4CDE-8C42-CF50A36648B0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129" creationId="{34C5A238-DC2A-4CF4-B4A1-00CD924E83E7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130" creationId="{2691A314-B4FF-4B0A-B539-10B6FDCCE88F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31" creationId="{EAE6A8CB-5DDF-45BA-A953-87C4A0C48A0A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132" creationId="{1922ED71-2DBA-4811-BC5A-C4128DECB0A9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133" creationId="{C728FCB1-0C1C-4786-8328-0DAFB1C059B6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134" creationId="{2730CCCB-6AED-4A64-9533-CBDABDF41A76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135" creationId="{9F27D1F4-C925-4E55-8490-0F25CAC9F1C8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136" creationId="{546A90FD-56F4-4372-8EB9-B332199B72A6}"/>
          </ac:spMkLst>
        </pc:spChg>
        <pc:spChg chg="del">
          <ac:chgData name="David Stevens" userId="73fe415a-d21a-4898-bfab-0e75d37181d7" providerId="ADAL" clId="{FDF1147B-6426-4869-86DA-B776762969DE}" dt="2019-06-04T09:29:18.553" v="5839" actId="478"/>
          <ac:spMkLst>
            <pc:docMk/>
            <pc:sldMk cId="528453281" sldId="293"/>
            <ac:spMk id="193" creationId="{F087EF43-80FA-42F7-BBF8-E37637638F02}"/>
          </ac:spMkLst>
        </pc:spChg>
        <pc:spChg chg="del">
          <ac:chgData name="David Stevens" userId="73fe415a-d21a-4898-bfab-0e75d37181d7" providerId="ADAL" clId="{FDF1147B-6426-4869-86DA-B776762969DE}" dt="2019-06-04T09:29:16.709" v="5838" actId="478"/>
          <ac:spMkLst>
            <pc:docMk/>
            <pc:sldMk cId="528453281" sldId="293"/>
            <ac:spMk id="194" creationId="{DFCBE2A6-CBE5-441C-BE71-9511F1821B9D}"/>
          </ac:spMkLst>
        </pc:spChg>
        <pc:spChg chg="del mod topLvl">
          <ac:chgData name="David Stevens" userId="73fe415a-d21a-4898-bfab-0e75d37181d7" providerId="ADAL" clId="{FDF1147B-6426-4869-86DA-B776762969DE}" dt="2019-06-04T09:30:05.008" v="5848" actId="478"/>
          <ac:spMkLst>
            <pc:docMk/>
            <pc:sldMk cId="528453281" sldId="293"/>
            <ac:spMk id="195" creationId="{562F5896-5073-4E26-B6F9-1C2062F8FE6B}"/>
          </ac:spMkLst>
        </pc:spChg>
        <pc:spChg chg="del">
          <ac:chgData name="David Stevens" userId="73fe415a-d21a-4898-bfab-0e75d37181d7" providerId="ADAL" clId="{FDF1147B-6426-4869-86DA-B776762969DE}" dt="2019-06-04T09:29:16.709" v="5838" actId="478"/>
          <ac:spMkLst>
            <pc:docMk/>
            <pc:sldMk cId="528453281" sldId="293"/>
            <ac:spMk id="196" creationId="{4B10FCE6-3982-439B-9ABA-575C8CE3096A}"/>
          </ac:spMkLst>
        </pc:spChg>
        <pc:spChg chg="del mod topLvl">
          <ac:chgData name="David Stevens" userId="73fe415a-d21a-4898-bfab-0e75d37181d7" providerId="ADAL" clId="{FDF1147B-6426-4869-86DA-B776762969DE}" dt="2019-06-04T09:30:05.008" v="5848" actId="478"/>
          <ac:spMkLst>
            <pc:docMk/>
            <pc:sldMk cId="528453281" sldId="293"/>
            <ac:spMk id="197" creationId="{FC18D2A2-E86C-416B-A6A0-049AF3760BC7}"/>
          </ac:spMkLst>
        </pc:spChg>
        <pc:spChg chg="del">
          <ac:chgData name="David Stevens" userId="73fe415a-d21a-4898-bfab-0e75d37181d7" providerId="ADAL" clId="{FDF1147B-6426-4869-86DA-B776762969DE}" dt="2019-06-04T09:29:16.709" v="5838" actId="478"/>
          <ac:spMkLst>
            <pc:docMk/>
            <pc:sldMk cId="528453281" sldId="293"/>
            <ac:spMk id="198" creationId="{D67DA656-F82F-4F54-B575-5B268691FE16}"/>
          </ac:spMkLst>
        </pc:spChg>
        <pc:spChg chg="del mod topLvl">
          <ac:chgData name="David Stevens" userId="73fe415a-d21a-4898-bfab-0e75d37181d7" providerId="ADAL" clId="{FDF1147B-6426-4869-86DA-B776762969DE}" dt="2019-06-04T09:30:05.008" v="5848" actId="478"/>
          <ac:spMkLst>
            <pc:docMk/>
            <pc:sldMk cId="528453281" sldId="293"/>
            <ac:spMk id="199" creationId="{8DF614AE-3ACF-4A80-9792-082A6E6A8717}"/>
          </ac:spMkLst>
        </pc:spChg>
        <pc:spChg chg="del">
          <ac:chgData name="David Stevens" userId="73fe415a-d21a-4898-bfab-0e75d37181d7" providerId="ADAL" clId="{FDF1147B-6426-4869-86DA-B776762969DE}" dt="2019-06-04T09:29:16.709" v="5838" actId="478"/>
          <ac:spMkLst>
            <pc:docMk/>
            <pc:sldMk cId="528453281" sldId="293"/>
            <ac:spMk id="200" creationId="{8BFAB00D-A57F-4426-ADE9-DA19E3210197}"/>
          </ac:spMkLst>
        </pc:spChg>
        <pc:spChg chg="del mod topLvl">
          <ac:chgData name="David Stevens" userId="73fe415a-d21a-4898-bfab-0e75d37181d7" providerId="ADAL" clId="{FDF1147B-6426-4869-86DA-B776762969DE}" dt="2019-06-04T09:30:05.008" v="5848" actId="478"/>
          <ac:spMkLst>
            <pc:docMk/>
            <pc:sldMk cId="528453281" sldId="293"/>
            <ac:spMk id="201" creationId="{278E6FA8-664E-4BE5-ABBA-452FD60DE8C0}"/>
          </ac:spMkLst>
        </pc:spChg>
        <pc:spChg chg="del">
          <ac:chgData name="David Stevens" userId="73fe415a-d21a-4898-bfab-0e75d37181d7" providerId="ADAL" clId="{FDF1147B-6426-4869-86DA-B776762969DE}" dt="2019-06-04T09:29:16.709" v="5838" actId="478"/>
          <ac:spMkLst>
            <pc:docMk/>
            <pc:sldMk cId="528453281" sldId="293"/>
            <ac:spMk id="202" creationId="{DDBDFA6B-FDB9-41DE-AFBF-3A82EA257F9D}"/>
          </ac:spMkLst>
        </pc:spChg>
        <pc:spChg chg="del mod topLvl">
          <ac:chgData name="David Stevens" userId="73fe415a-d21a-4898-bfab-0e75d37181d7" providerId="ADAL" clId="{FDF1147B-6426-4869-86DA-B776762969DE}" dt="2019-06-04T09:30:05.008" v="5848" actId="478"/>
          <ac:spMkLst>
            <pc:docMk/>
            <pc:sldMk cId="528453281" sldId="293"/>
            <ac:spMk id="203" creationId="{21767B08-1D7E-4943-8C62-7AD61DE679B5}"/>
          </ac:spMkLst>
        </pc:spChg>
        <pc:spChg chg="add del mod">
          <ac:chgData name="David Stevens" userId="73fe415a-d21a-4898-bfab-0e75d37181d7" providerId="ADAL" clId="{FDF1147B-6426-4869-86DA-B776762969DE}" dt="2019-06-04T10:06:01.539" v="6137" actId="478"/>
          <ac:spMkLst>
            <pc:docMk/>
            <pc:sldMk cId="528453281" sldId="293"/>
            <ac:spMk id="207" creationId="{423B63C9-6E39-410F-A62F-DCEB39441F93}"/>
          </ac:spMkLst>
        </pc:spChg>
        <pc:spChg chg="mod topLvl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16" creationId="{FCDCD6CA-7CF9-4486-A70F-B80D773E2243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17" creationId="{F5ACD565-AC97-45D3-9FF4-A2D51916DB47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18" creationId="{2E811D1E-5584-439D-BBDB-8292DB91E95B}"/>
          </ac:spMkLst>
        </pc:spChg>
        <pc:spChg chg="mod topLvl">
          <ac:chgData name="David Stevens" userId="73fe415a-d21a-4898-bfab-0e75d37181d7" providerId="ADAL" clId="{FDF1147B-6426-4869-86DA-B776762969DE}" dt="2019-06-05T10:40:23.273" v="7240" actId="6549"/>
          <ac:spMkLst>
            <pc:docMk/>
            <pc:sldMk cId="528453281" sldId="293"/>
            <ac:spMk id="219" creationId="{741F7438-432B-4821-9378-8870D148D854}"/>
          </ac:spMkLst>
        </pc:spChg>
        <pc:spChg chg="del">
          <ac:chgData name="David Stevens" userId="73fe415a-d21a-4898-bfab-0e75d37181d7" providerId="ADAL" clId="{FDF1147B-6426-4869-86DA-B776762969DE}" dt="2019-06-04T09:29:46.304" v="5843" actId="478"/>
          <ac:spMkLst>
            <pc:docMk/>
            <pc:sldMk cId="528453281" sldId="293"/>
            <ac:spMk id="242" creationId="{BB07FD4E-7A56-4C12-8A60-EF81C864E607}"/>
          </ac:spMkLst>
        </pc:spChg>
        <pc:spChg chg="del mod">
          <ac:chgData name="David Stevens" userId="73fe415a-d21a-4898-bfab-0e75d37181d7" providerId="ADAL" clId="{FDF1147B-6426-4869-86DA-B776762969DE}" dt="2019-06-04T09:30:12.633" v="5851" actId="478"/>
          <ac:spMkLst>
            <pc:docMk/>
            <pc:sldMk cId="528453281" sldId="293"/>
            <ac:spMk id="243" creationId="{F5D47338-0A7A-4633-9667-EBC0E4C04FEA}"/>
          </ac:spMkLst>
        </pc:spChg>
        <pc:spChg chg="del mod topLvl">
          <ac:chgData name="David Stevens" userId="73fe415a-d21a-4898-bfab-0e75d37181d7" providerId="ADAL" clId="{FDF1147B-6426-4869-86DA-B776762969DE}" dt="2019-06-04T10:10:00.243" v="6255" actId="478"/>
          <ac:spMkLst>
            <pc:docMk/>
            <pc:sldMk cId="528453281" sldId="293"/>
            <ac:spMk id="244" creationId="{20772969-A161-417F-B9D7-6983F42D003B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45" creationId="{6607CAEA-6E57-4FC6-A9D5-A467A17E6090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46" creationId="{42D3883B-5EE8-4213-9686-88A7D8E7AD0A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47" creationId="{70559B56-0076-42BD-89BC-1F85373F31DF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48" creationId="{D39926E2-184A-4343-931A-229A98B00106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49" creationId="{6597BC4A-CA8A-4D7F-99A1-036BA7A46335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50" creationId="{F6CEE850-66B4-4AA0-9801-016527F288FF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51" creationId="{B85405AE-B659-413A-BB59-2AD1332DE047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52" creationId="{D6C0F761-513F-4E91-87CB-982923193F96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53" creationId="{A42F2FDB-4543-4AB5-8677-E764041D718C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54" creationId="{ABB88F9E-DD1E-40F1-82E7-07685064AB0C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55" creationId="{0E12D84D-C11E-451B-8778-685489BB7FEA}"/>
          </ac:spMkLst>
        </pc:spChg>
        <pc:spChg chg="mod topLvl">
          <ac:chgData name="David Stevens" userId="73fe415a-d21a-4898-bfab-0e75d37181d7" providerId="ADAL" clId="{FDF1147B-6426-4869-86DA-B776762969DE}" dt="2019-06-04T09:31:12.656" v="5864" actId="164"/>
          <ac:spMkLst>
            <pc:docMk/>
            <pc:sldMk cId="528453281" sldId="293"/>
            <ac:spMk id="256" creationId="{2F6CB2C3-EF13-4213-9780-0DDA90E89D11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57" creationId="{26F05BF3-40C0-427D-83C2-FFF2156AC23E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59" creationId="{44405849-D61C-4FDA-A052-99374D068083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60" creationId="{E2D32665-B025-4EF5-9CDD-4BFEE4F2FAF7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62" creationId="{F915A8E6-DABC-4F2C-BAEC-058ECC119D06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63" creationId="{B5BB14E6-E354-4D34-9958-B4D5519344A3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65" creationId="{D09E719A-4C67-4456-BC55-5A0A1D2A238A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66" creationId="{D192D4C4-AC79-4A8E-B618-7577E1F370E8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68" creationId="{3F696C36-F4C5-47AA-B43B-086876C560D2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269" creationId="{F3F4E293-2688-4CF4-8849-7E8A0C2890D6}"/>
          </ac:spMkLst>
        </pc:spChg>
        <pc:spChg chg="add mod ord topLvl">
          <ac:chgData name="David Stevens" userId="73fe415a-d21a-4898-bfab-0e75d37181d7" providerId="ADAL" clId="{FDF1147B-6426-4869-86DA-B776762969DE}" dt="2019-06-05T10:35:22.349" v="7233" actId="12789"/>
          <ac:spMkLst>
            <pc:docMk/>
            <pc:sldMk cId="528453281" sldId="293"/>
            <ac:spMk id="270" creationId="{4C4E2F47-410F-451A-B842-2FC3A0105A0A}"/>
          </ac:spMkLst>
        </pc:spChg>
        <pc:spChg chg="add del mod">
          <ac:chgData name="David Stevens" userId="73fe415a-d21a-4898-bfab-0e75d37181d7" providerId="ADAL" clId="{FDF1147B-6426-4869-86DA-B776762969DE}" dt="2019-06-04T09:47:47.118" v="6017" actId="478"/>
          <ac:spMkLst>
            <pc:docMk/>
            <pc:sldMk cId="528453281" sldId="293"/>
            <ac:spMk id="271" creationId="{D76879A3-01DA-48C6-A24E-6771ED6C69B1}"/>
          </ac:spMkLst>
        </pc:spChg>
        <pc:spChg chg="add 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298" creationId="{10C3CFBB-FE77-4EEF-A676-0DAF83A0FB0C}"/>
          </ac:spMkLst>
        </pc:spChg>
        <pc:spChg chg="add 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299" creationId="{9DA65462-3EF9-491A-BCC0-3D9A5B161590}"/>
          </ac:spMkLst>
        </pc:spChg>
        <pc:spChg chg="add 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00" creationId="{3AE71B9A-CE5F-45B8-A455-5818E418A849}"/>
          </ac:spMkLst>
        </pc:spChg>
        <pc:spChg chg="add 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01" creationId="{76270A4B-E7EB-4EFF-A44A-331C0D17861E}"/>
          </ac:spMkLst>
        </pc:spChg>
        <pc:spChg chg="add 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02" creationId="{31A47F61-3E5D-4C55-99E1-A368EC90B583}"/>
          </ac:spMkLst>
        </pc:spChg>
        <pc:spChg chg="add 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03" creationId="{D16E2BC4-8307-4C14-8831-A10F59315BB5}"/>
          </ac:spMkLst>
        </pc:spChg>
        <pc:spChg chg="add del mod">
          <ac:chgData name="David Stevens" userId="73fe415a-d21a-4898-bfab-0e75d37181d7" providerId="ADAL" clId="{FDF1147B-6426-4869-86DA-B776762969DE}" dt="2019-06-04T10:06:01.539" v="6137" actId="478"/>
          <ac:spMkLst>
            <pc:docMk/>
            <pc:sldMk cId="528453281" sldId="293"/>
            <ac:spMk id="304" creationId="{6FE58CFE-B037-45B2-BEF8-388F627A14C2}"/>
          </ac:spMkLst>
        </pc:spChg>
        <pc:spChg chg="add mod topLvl">
          <ac:chgData name="David Stevens" userId="73fe415a-d21a-4898-bfab-0e75d37181d7" providerId="ADAL" clId="{FDF1147B-6426-4869-86DA-B776762969DE}" dt="2019-06-05T10:40:13.906" v="7235" actId="6549"/>
          <ac:spMkLst>
            <pc:docMk/>
            <pc:sldMk cId="528453281" sldId="293"/>
            <ac:spMk id="305" creationId="{2C6AC0D0-647C-4F8B-97A6-FFFEA225ED2C}"/>
          </ac:spMkLst>
        </pc:spChg>
        <pc:spChg chg="add del mod">
          <ac:chgData name="David Stevens" userId="73fe415a-d21a-4898-bfab-0e75d37181d7" providerId="ADAL" clId="{FDF1147B-6426-4869-86DA-B776762969DE}" dt="2019-06-04T10:02:37.285" v="6079" actId="478"/>
          <ac:spMkLst>
            <pc:docMk/>
            <pc:sldMk cId="528453281" sldId="293"/>
            <ac:spMk id="306" creationId="{20123E15-68BC-4D0A-9F2A-018C02BCFC09}"/>
          </ac:spMkLst>
        </pc:spChg>
        <pc:spChg chg="add mod topLvl">
          <ac:chgData name="David Stevens" userId="73fe415a-d21a-4898-bfab-0e75d37181d7" providerId="ADAL" clId="{FDF1147B-6426-4869-86DA-B776762969DE}" dt="2019-06-05T10:40:15.381" v="7236" actId="6549"/>
          <ac:spMkLst>
            <pc:docMk/>
            <pc:sldMk cId="528453281" sldId="293"/>
            <ac:spMk id="333" creationId="{A13540E3-4B73-4499-9AE2-3672CB0A0D6A}"/>
          </ac:spMkLst>
        </pc:spChg>
        <pc:spChg chg="add mod topLvl">
          <ac:chgData name="David Stevens" userId="73fe415a-d21a-4898-bfab-0e75d37181d7" providerId="ADAL" clId="{FDF1147B-6426-4869-86DA-B776762969DE}" dt="2019-06-05T10:40:16.218" v="7237" actId="6549"/>
          <ac:spMkLst>
            <pc:docMk/>
            <pc:sldMk cId="528453281" sldId="293"/>
            <ac:spMk id="334" creationId="{B737C72B-6478-45E2-AFFD-77EF9E73F542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41" creationId="{21210E7E-A8A0-47D3-BE14-B6527C274F0F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42" creationId="{8DBE67A1-C568-4BA4-810B-CCD930F5404C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43" creationId="{3E4B8EE3-3BF5-415A-B7C8-EEC25C60A632}"/>
          </ac:spMkLst>
        </pc:spChg>
        <pc:spChg chg="mod">
          <ac:chgData name="David Stevens" userId="73fe415a-d21a-4898-bfab-0e75d37181d7" providerId="ADAL" clId="{FDF1147B-6426-4869-86DA-B776762969DE}" dt="2019-06-04T10:06:23.282" v="6148" actId="403"/>
          <ac:spMkLst>
            <pc:docMk/>
            <pc:sldMk cId="528453281" sldId="293"/>
            <ac:spMk id="344" creationId="{429F494A-AA9B-4301-B838-AE911D3333FB}"/>
          </ac:spMkLst>
        </pc:spChg>
        <pc:spChg chg="del">
          <ac:chgData name="David Stevens" userId="73fe415a-d21a-4898-bfab-0e75d37181d7" providerId="ADAL" clId="{FDF1147B-6426-4869-86DA-B776762969DE}" dt="2019-06-04T10:02:50.853" v="6086" actId="478"/>
          <ac:spMkLst>
            <pc:docMk/>
            <pc:sldMk cId="528453281" sldId="293"/>
            <ac:spMk id="345" creationId="{B00B9111-846A-4D7D-8247-60F6C7B586BF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48" creationId="{8F6B17FD-414B-4833-83CC-4E779271235E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49" creationId="{B60761A6-5238-437B-8B39-0BD65C097239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50" creationId="{C443777C-1303-4DD1-83F0-D73890F44A0D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51" creationId="{0FB01DDB-71D1-43BD-84DF-091711613E21}"/>
          </ac:spMkLst>
        </pc:spChg>
        <pc:spChg chg="del">
          <ac:chgData name="David Stevens" userId="73fe415a-d21a-4898-bfab-0e75d37181d7" providerId="ADAL" clId="{FDF1147B-6426-4869-86DA-B776762969DE}" dt="2019-06-04T10:02:48.981" v="6085" actId="478"/>
          <ac:spMkLst>
            <pc:docMk/>
            <pc:sldMk cId="528453281" sldId="293"/>
            <ac:spMk id="352" creationId="{A047ABA2-5EF9-4759-8154-1DB545F54806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56" creationId="{CFE7DA7E-FD3D-47CC-8E19-D9048AF78A36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57" creationId="{459C1B4B-7E01-43AD-ABE1-BBB6AE446B92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58" creationId="{037A4E97-629A-46DF-AF1E-F1CFFBA80B82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59" creationId="{1D7A74A5-76EA-4195-8FBF-18717DC8317D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60" creationId="{3560EAB0-38E0-43B2-AB77-4A492AC87DA7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61" creationId="{1BBC2106-ADC3-4DD2-8C37-CE2E5FC606E0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68" creationId="{624FC95D-C25A-4D9F-B660-7ADCE760B2E0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69" creationId="{110617DE-1880-4ACF-8AA0-686F046908CE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70" creationId="{EB88E97F-DAFA-4E28-959F-CC9F44BE244B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71" creationId="{CC2C55B0-3B49-4D6C-BEA0-378828D47A94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72" creationId="{DBB7C1DD-9969-44A6-84E0-FA10D2932B2D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73" creationId="{06D6FFEA-A387-4F46-BF68-08738C0995D2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74" creationId="{766C200E-76D8-4AAF-8BD0-311A3EF1B3B3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75" creationId="{C29020E2-3B8E-4739-B532-7AFC19000D98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76" creationId="{1F69CC5C-5CE0-4826-9964-2958872AF1A3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77" creationId="{A4822F2E-67A4-4A22-8048-AFCA6E4D16B4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84" creationId="{01573817-0F0B-45F0-8EA5-B8C5395E6B56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85" creationId="{9DBC6184-3C3B-4C6D-A82F-07105DA89C09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86" creationId="{1A9D0D7D-BBA1-41E8-BFDC-6D826BE78737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87" creationId="{8468F331-729F-4ADE-BF7F-CECE94E7A9E8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88" creationId="{BFDC58F9-B774-4596-B7F7-5872C639C5EE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89" creationId="{655D727A-9E48-44E2-A53D-5ABFF2D13356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90" creationId="{1F532FF5-3757-473E-BAAC-BD1795EACB67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91" creationId="{DB05632C-938D-4769-A921-0215C11F3E7B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92" creationId="{E24CC897-D30A-42AC-90D1-94D2C9C40A16}"/>
          </ac:spMkLst>
        </pc:spChg>
        <pc:spChg chg="mod">
          <ac:chgData name="David Stevens" userId="73fe415a-d21a-4898-bfab-0e75d37181d7" providerId="ADAL" clId="{FDF1147B-6426-4869-86DA-B776762969DE}" dt="2019-06-04T10:20:15.899" v="6460" actId="255"/>
          <ac:spMkLst>
            <pc:docMk/>
            <pc:sldMk cId="528453281" sldId="293"/>
            <ac:spMk id="393" creationId="{F9DBFDE3-A82A-4CB2-A41D-A92EBBC281D4}"/>
          </ac:spMkLst>
        </pc:spChg>
        <pc:spChg chg="add mod">
          <ac:chgData name="David Stevens" userId="73fe415a-d21a-4898-bfab-0e75d37181d7" providerId="ADAL" clId="{FDF1147B-6426-4869-86DA-B776762969DE}" dt="2019-06-04T10:04:03.910" v="6113" actId="571"/>
          <ac:spMkLst>
            <pc:docMk/>
            <pc:sldMk cId="528453281" sldId="293"/>
            <ac:spMk id="394" creationId="{9909E0F6-7088-4B65-B686-E570BF25FC15}"/>
          </ac:spMkLst>
        </pc:spChg>
        <pc:spChg chg="add mod">
          <ac:chgData name="David Stevens" userId="73fe415a-d21a-4898-bfab-0e75d37181d7" providerId="ADAL" clId="{FDF1147B-6426-4869-86DA-B776762969DE}" dt="2019-06-04T10:04:03.910" v="6113" actId="571"/>
          <ac:spMkLst>
            <pc:docMk/>
            <pc:sldMk cId="528453281" sldId="293"/>
            <ac:spMk id="395" creationId="{771CA056-A8CA-4A15-821F-6FA99AC2C2CC}"/>
          </ac:spMkLst>
        </pc:spChg>
        <pc:spChg chg="add mod">
          <ac:chgData name="David Stevens" userId="73fe415a-d21a-4898-bfab-0e75d37181d7" providerId="ADAL" clId="{FDF1147B-6426-4869-86DA-B776762969DE}" dt="2019-06-04T10:04:03.910" v="6113" actId="571"/>
          <ac:spMkLst>
            <pc:docMk/>
            <pc:sldMk cId="528453281" sldId="293"/>
            <ac:spMk id="396" creationId="{B557D1C2-3BDF-4D47-A1DF-B62FE61BDA62}"/>
          </ac:spMkLst>
        </pc:spChg>
        <pc:spChg chg="add del mod topLvl">
          <ac:chgData name="David Stevens" userId="73fe415a-d21a-4898-bfab-0e75d37181d7" providerId="ADAL" clId="{FDF1147B-6426-4869-86DA-B776762969DE}" dt="2019-06-04T10:15:01.723" v="6449" actId="478"/>
          <ac:spMkLst>
            <pc:docMk/>
            <pc:sldMk cId="528453281" sldId="293"/>
            <ac:spMk id="397" creationId="{BBB011F2-5159-446A-8253-172FBFE59CA4}"/>
          </ac:spMkLst>
        </pc:spChg>
        <pc:spChg chg="del mod topLvl">
          <ac:chgData name="David Stevens" userId="73fe415a-d21a-4898-bfab-0e75d37181d7" providerId="ADAL" clId="{FDF1147B-6426-4869-86DA-B776762969DE}" dt="2019-06-04T10:15:03.067" v="6450" actId="478"/>
          <ac:spMkLst>
            <pc:docMk/>
            <pc:sldMk cId="528453281" sldId="293"/>
            <ac:spMk id="400" creationId="{75491561-163B-4E04-B88C-F36A7629D9E9}"/>
          </ac:spMkLst>
        </pc:spChg>
        <pc:spChg chg="del mod topLvl">
          <ac:chgData name="David Stevens" userId="73fe415a-d21a-4898-bfab-0e75d37181d7" providerId="ADAL" clId="{FDF1147B-6426-4869-86DA-B776762969DE}" dt="2019-06-04T10:15:04.315" v="6451" actId="478"/>
          <ac:spMkLst>
            <pc:docMk/>
            <pc:sldMk cId="528453281" sldId="293"/>
            <ac:spMk id="401" creationId="{6C12E96A-68EF-4F55-9006-5E390378B3BD}"/>
          </ac:spMkLst>
        </pc:spChg>
        <pc:spChg chg="del mod topLvl">
          <ac:chgData name="David Stevens" userId="73fe415a-d21a-4898-bfab-0e75d37181d7" providerId="ADAL" clId="{FDF1147B-6426-4869-86DA-B776762969DE}" dt="2019-06-04T10:15:03.067" v="6450" actId="478"/>
          <ac:spMkLst>
            <pc:docMk/>
            <pc:sldMk cId="528453281" sldId="293"/>
            <ac:spMk id="402" creationId="{D1FEE57C-8A76-45FC-AE9B-35A1C2259688}"/>
          </ac:spMkLst>
        </pc:spChg>
        <pc:spChg chg="del mod topLvl">
          <ac:chgData name="David Stevens" userId="73fe415a-d21a-4898-bfab-0e75d37181d7" providerId="ADAL" clId="{FDF1147B-6426-4869-86DA-B776762969DE}" dt="2019-06-04T10:15:03.067" v="6450" actId="478"/>
          <ac:spMkLst>
            <pc:docMk/>
            <pc:sldMk cId="528453281" sldId="293"/>
            <ac:spMk id="403" creationId="{45B6ADE7-7EE5-4147-9611-293FD885573A}"/>
          </ac:spMkLst>
        </pc:spChg>
        <pc:spChg chg="del mod topLvl">
          <ac:chgData name="David Stevens" userId="73fe415a-d21a-4898-bfab-0e75d37181d7" providerId="ADAL" clId="{FDF1147B-6426-4869-86DA-B776762969DE}" dt="2019-06-04T10:15:03.067" v="6450" actId="478"/>
          <ac:spMkLst>
            <pc:docMk/>
            <pc:sldMk cId="528453281" sldId="293"/>
            <ac:spMk id="404" creationId="{A227E326-B3AE-49C6-961F-C2626B8E5704}"/>
          </ac:spMkLst>
        </pc:spChg>
        <pc:spChg chg="del mod topLvl">
          <ac:chgData name="David Stevens" userId="73fe415a-d21a-4898-bfab-0e75d37181d7" providerId="ADAL" clId="{FDF1147B-6426-4869-86DA-B776762969DE}" dt="2019-06-04T10:15:03.067" v="6450" actId="478"/>
          <ac:spMkLst>
            <pc:docMk/>
            <pc:sldMk cId="528453281" sldId="293"/>
            <ac:spMk id="405" creationId="{8ACEAE10-25AF-4D23-B082-B14FD35A2C13}"/>
          </ac:spMkLst>
        </pc:spChg>
        <pc:spChg chg="del mod">
          <ac:chgData name="David Stevens" userId="73fe415a-d21a-4898-bfab-0e75d37181d7" providerId="ADAL" clId="{FDF1147B-6426-4869-86DA-B776762969DE}" dt="2019-06-05T10:41:53.581" v="7261" actId="478"/>
          <ac:spMkLst>
            <pc:docMk/>
            <pc:sldMk cId="528453281" sldId="293"/>
            <ac:spMk id="407" creationId="{793A82F8-C68C-4618-9D57-B74280882B2D}"/>
          </ac:spMkLst>
        </pc:spChg>
        <pc:spChg chg="del mod">
          <ac:chgData name="David Stevens" userId="73fe415a-d21a-4898-bfab-0e75d37181d7" providerId="ADAL" clId="{FDF1147B-6426-4869-86DA-B776762969DE}" dt="2019-06-05T10:41:58.477" v="7263" actId="478"/>
          <ac:spMkLst>
            <pc:docMk/>
            <pc:sldMk cId="528453281" sldId="293"/>
            <ac:spMk id="408" creationId="{2A5932CF-CAC8-4A79-A15E-F726E435B378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410" creationId="{9916A231-1BCA-4C1F-9E25-5B4B6A565DBB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411" creationId="{25875D1F-5584-4BED-BB72-B776730A2043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435" creationId="{D90C3DD4-AB0C-4C22-A44A-478FD481480F}"/>
          </ac:spMkLst>
        </pc:spChg>
        <pc:spChg chg="mod">
          <ac:chgData name="David Stevens" userId="73fe415a-d21a-4898-bfab-0e75d37181d7" providerId="ADAL" clId="{FDF1147B-6426-4869-86DA-B776762969DE}" dt="2019-06-04T10:10:51.653" v="6353" actId="2711"/>
          <ac:spMkLst>
            <pc:docMk/>
            <pc:sldMk cId="528453281" sldId="293"/>
            <ac:spMk id="436" creationId="{C33312DF-A643-4CC0-8C87-DC1A2FEDEB99}"/>
          </ac:spMkLst>
        </pc:spChg>
        <pc:spChg chg="add del mod">
          <ac:chgData name="David Stevens" userId="73fe415a-d21a-4898-bfab-0e75d37181d7" providerId="ADAL" clId="{FDF1147B-6426-4869-86DA-B776762969DE}" dt="2019-06-04T10:11:57.364" v="6380" actId="478"/>
          <ac:spMkLst>
            <pc:docMk/>
            <pc:sldMk cId="528453281" sldId="293"/>
            <ac:spMk id="437" creationId="{6C7A6122-CD21-476B-A723-BAA10C697162}"/>
          </ac:spMkLst>
        </pc:spChg>
        <pc:spChg chg="add mod topLvl">
          <ac:chgData name="David Stevens" userId="73fe415a-d21a-4898-bfab-0e75d37181d7" providerId="ADAL" clId="{FDF1147B-6426-4869-86DA-B776762969DE}" dt="2019-06-05T10:40:20.329" v="7239" actId="6549"/>
          <ac:spMkLst>
            <pc:docMk/>
            <pc:sldMk cId="528453281" sldId="293"/>
            <ac:spMk id="438" creationId="{61A9B04E-0499-4B65-BF0D-B0089BEB6EB7}"/>
          </ac:spMkLst>
        </pc:spChg>
        <pc:spChg chg="add mod topLvl">
          <ac:chgData name="David Stevens" userId="73fe415a-d21a-4898-bfab-0e75d37181d7" providerId="ADAL" clId="{FDF1147B-6426-4869-86DA-B776762969DE}" dt="2019-06-05T10:35:22.349" v="7233" actId="12789"/>
          <ac:spMkLst>
            <pc:docMk/>
            <pc:sldMk cId="528453281" sldId="293"/>
            <ac:spMk id="439" creationId="{6BCA24CB-A190-4BB2-A651-F2B16C14E4C5}"/>
          </ac:spMkLst>
        </pc:spChg>
        <pc:spChg chg="add mod topLvl">
          <ac:chgData name="David Stevens" userId="73fe415a-d21a-4898-bfab-0e75d37181d7" providerId="ADAL" clId="{FDF1147B-6426-4869-86DA-B776762969DE}" dt="2019-06-05T10:35:27.717" v="7234" actId="12789"/>
          <ac:spMkLst>
            <pc:docMk/>
            <pc:sldMk cId="528453281" sldId="293"/>
            <ac:spMk id="440" creationId="{CA5B7C72-C999-43BB-9E9E-A7ED27996A8C}"/>
          </ac:spMkLst>
        </pc:spChg>
        <pc:spChg chg="add mod topLvl">
          <ac:chgData name="David Stevens" userId="73fe415a-d21a-4898-bfab-0e75d37181d7" providerId="ADAL" clId="{FDF1147B-6426-4869-86DA-B776762969DE}" dt="2019-06-05T10:35:16.020" v="7232" actId="12789"/>
          <ac:spMkLst>
            <pc:docMk/>
            <pc:sldMk cId="528453281" sldId="293"/>
            <ac:spMk id="441" creationId="{60363FBB-18E7-4C8C-B8B5-D16D7D4DE9E3}"/>
          </ac:spMkLst>
        </pc:spChg>
        <pc:spChg chg="add mod topLvl">
          <ac:chgData name="David Stevens" userId="73fe415a-d21a-4898-bfab-0e75d37181d7" providerId="ADAL" clId="{FDF1147B-6426-4869-86DA-B776762969DE}" dt="2019-06-05T10:35:22.349" v="7233" actId="12789"/>
          <ac:spMkLst>
            <pc:docMk/>
            <pc:sldMk cId="528453281" sldId="293"/>
            <ac:spMk id="442" creationId="{1C33A18D-6F07-44DE-BA7F-51870A9C2308}"/>
          </ac:spMkLst>
        </pc:spChg>
        <pc:spChg chg="mod topLvl">
          <ac:chgData name="David Stevens" userId="73fe415a-d21a-4898-bfab-0e75d37181d7" providerId="ADAL" clId="{FDF1147B-6426-4869-86DA-B776762969DE}" dt="2019-06-04T10:19:23.482" v="6455" actId="164"/>
          <ac:spMkLst>
            <pc:docMk/>
            <pc:sldMk cId="528453281" sldId="293"/>
            <ac:spMk id="444" creationId="{B00F58B2-370D-4B15-A552-4E2BA5567E5B}"/>
          </ac:spMkLst>
        </pc:spChg>
        <pc:spChg chg="add mod">
          <ac:chgData name="David Stevens" userId="73fe415a-d21a-4898-bfab-0e75d37181d7" providerId="ADAL" clId="{FDF1147B-6426-4869-86DA-B776762969DE}" dt="2019-06-04T10:13:54.123" v="6413"/>
          <ac:spMkLst>
            <pc:docMk/>
            <pc:sldMk cId="528453281" sldId="293"/>
            <ac:spMk id="453" creationId="{52E6A78B-ED8F-41F1-9CFC-959E156923E9}"/>
          </ac:spMkLst>
        </pc:spChg>
        <pc:spChg chg="add mod topLvl">
          <ac:chgData name="David Stevens" userId="73fe415a-d21a-4898-bfab-0e75d37181d7" providerId="ADAL" clId="{FDF1147B-6426-4869-86DA-B776762969DE}" dt="2019-06-04T12:19:42.338" v="6663" actId="242"/>
          <ac:spMkLst>
            <pc:docMk/>
            <pc:sldMk cId="528453281" sldId="293"/>
            <ac:spMk id="454" creationId="{7817BA5D-9F4C-424B-BC9F-818B636C56A2}"/>
          </ac:spMkLst>
        </pc:spChg>
        <pc:spChg chg="add mod topLvl">
          <ac:chgData name="David Stevens" userId="73fe415a-d21a-4898-bfab-0e75d37181d7" providerId="ADAL" clId="{FDF1147B-6426-4869-86DA-B776762969DE}" dt="2019-06-04T12:19:52.237" v="6666" actId="1076"/>
          <ac:spMkLst>
            <pc:docMk/>
            <pc:sldMk cId="528453281" sldId="293"/>
            <ac:spMk id="455" creationId="{A071CAE0-F8DC-48E4-9A93-BB23F8C87B2F}"/>
          </ac:spMkLst>
        </pc:spChg>
        <pc:spChg chg="add mod topLvl">
          <ac:chgData name="David Stevens" userId="73fe415a-d21a-4898-bfab-0e75d37181d7" providerId="ADAL" clId="{FDF1147B-6426-4869-86DA-B776762969DE}" dt="2019-06-04T12:19:52.237" v="6666" actId="1076"/>
          <ac:spMkLst>
            <pc:docMk/>
            <pc:sldMk cId="528453281" sldId="293"/>
            <ac:spMk id="456" creationId="{375FC54C-92D8-467A-9D7D-8A2C5793863F}"/>
          </ac:spMkLst>
        </pc:spChg>
        <pc:spChg chg="add mod topLvl">
          <ac:chgData name="David Stevens" userId="73fe415a-d21a-4898-bfab-0e75d37181d7" providerId="ADAL" clId="{FDF1147B-6426-4869-86DA-B776762969DE}" dt="2019-06-04T12:19:52.237" v="6666" actId="1076"/>
          <ac:spMkLst>
            <pc:docMk/>
            <pc:sldMk cId="528453281" sldId="293"/>
            <ac:spMk id="457" creationId="{F481B7EE-21E9-4834-84C5-4B77D48F66A0}"/>
          </ac:spMkLst>
        </pc:spChg>
        <pc:spChg chg="add mod topLvl">
          <ac:chgData name="David Stevens" userId="73fe415a-d21a-4898-bfab-0e75d37181d7" providerId="ADAL" clId="{FDF1147B-6426-4869-86DA-B776762969DE}" dt="2019-06-04T12:19:52.237" v="6666" actId="1076"/>
          <ac:spMkLst>
            <pc:docMk/>
            <pc:sldMk cId="528453281" sldId="293"/>
            <ac:spMk id="458" creationId="{DADC9762-14E9-4E1F-B34E-F6B81DF05925}"/>
          </ac:spMkLst>
        </pc:spChg>
        <pc:spChg chg="add del mod">
          <ac:chgData name="David Stevens" userId="73fe415a-d21a-4898-bfab-0e75d37181d7" providerId="ADAL" clId="{FDF1147B-6426-4869-86DA-B776762969DE}" dt="2019-06-04T10:14:59.955" v="6448" actId="478"/>
          <ac:spMkLst>
            <pc:docMk/>
            <pc:sldMk cId="528453281" sldId="293"/>
            <ac:spMk id="459" creationId="{91F25FC9-B6CB-49D0-BA79-8BED1DD0C688}"/>
          </ac:spMkLst>
        </pc:spChg>
        <pc:spChg chg="add mod topLvl">
          <ac:chgData name="David Stevens" userId="73fe415a-d21a-4898-bfab-0e75d37181d7" providerId="ADAL" clId="{FDF1147B-6426-4869-86DA-B776762969DE}" dt="2019-06-04T12:20:02.920" v="6668" actId="207"/>
          <ac:spMkLst>
            <pc:docMk/>
            <pc:sldMk cId="528453281" sldId="293"/>
            <ac:spMk id="460" creationId="{0B2800AB-C7E6-416C-A326-B434D23D8DA3}"/>
          </ac:spMkLst>
        </pc:spChg>
        <pc:spChg chg="add mod">
          <ac:chgData name="David Stevens" userId="73fe415a-d21a-4898-bfab-0e75d37181d7" providerId="ADAL" clId="{FDF1147B-6426-4869-86DA-B776762969DE}" dt="2019-06-04T10:23:57.240" v="6484" actId="1076"/>
          <ac:spMkLst>
            <pc:docMk/>
            <pc:sldMk cId="528453281" sldId="293"/>
            <ac:spMk id="461" creationId="{59BB9E8A-C85C-4C98-BC24-EA4DEB773FB5}"/>
          </ac:spMkLst>
        </pc:spChg>
        <pc:spChg chg="add mod">
          <ac:chgData name="David Stevens" userId="73fe415a-d21a-4898-bfab-0e75d37181d7" providerId="ADAL" clId="{FDF1147B-6426-4869-86DA-B776762969DE}" dt="2019-06-04T11:53:40.273" v="6568" actId="1076"/>
          <ac:spMkLst>
            <pc:docMk/>
            <pc:sldMk cId="528453281" sldId="293"/>
            <ac:spMk id="462" creationId="{1D1E49F1-A8E4-49C8-A750-F90DB04E2FEE}"/>
          </ac:spMkLst>
        </pc:spChg>
        <pc:spChg chg="add mod">
          <ac:chgData name="David Stevens" userId="73fe415a-d21a-4898-bfab-0e75d37181d7" providerId="ADAL" clId="{FDF1147B-6426-4869-86DA-B776762969DE}" dt="2019-06-05T10:40:37.812" v="7241" actId="14100"/>
          <ac:spMkLst>
            <pc:docMk/>
            <pc:sldMk cId="528453281" sldId="293"/>
            <ac:spMk id="463" creationId="{B64C732D-077A-4A64-AB92-4A70A1F0AEDA}"/>
          </ac:spMkLst>
        </pc:spChg>
        <pc:spChg chg="add mod">
          <ac:chgData name="David Stevens" userId="73fe415a-d21a-4898-bfab-0e75d37181d7" providerId="ADAL" clId="{FDF1147B-6426-4869-86DA-B776762969DE}" dt="2019-06-05T10:40:37.812" v="7241" actId="14100"/>
          <ac:spMkLst>
            <pc:docMk/>
            <pc:sldMk cId="528453281" sldId="293"/>
            <ac:spMk id="464" creationId="{F3759621-E19D-4288-ABCF-A9F1E30F4A14}"/>
          </ac:spMkLst>
        </pc:spChg>
        <pc:grpChg chg="del">
          <ac:chgData name="David Stevens" userId="73fe415a-d21a-4898-bfab-0e75d37181d7" providerId="ADAL" clId="{FDF1147B-6426-4869-86DA-B776762969DE}" dt="2019-06-04T09:30:01.747" v="5847" actId="165"/>
          <ac:grpSpMkLst>
            <pc:docMk/>
            <pc:sldMk cId="528453281" sldId="293"/>
            <ac:grpSpMk id="2" creationId="{3C548888-5A01-4ACD-B1B1-67665B14C86D}"/>
          </ac:grpSpMkLst>
        </pc:grpChg>
        <pc:grpChg chg="del mod">
          <ac:chgData name="David Stevens" userId="73fe415a-d21a-4898-bfab-0e75d37181d7" providerId="ADAL" clId="{FDF1147B-6426-4869-86DA-B776762969DE}" dt="2019-06-04T09:31:05.353" v="5862" actId="165"/>
          <ac:grpSpMkLst>
            <pc:docMk/>
            <pc:sldMk cId="528453281" sldId="293"/>
            <ac:grpSpMk id="3" creationId="{090AAEEB-DBE6-43D8-A924-4934DDF122D1}"/>
          </ac:grpSpMkLst>
        </pc:grpChg>
        <pc:grpChg chg="add del mod">
          <ac:chgData name="David Stevens" userId="73fe415a-d21a-4898-bfab-0e75d37181d7" providerId="ADAL" clId="{FDF1147B-6426-4869-86DA-B776762969DE}" dt="2019-06-04T09:33:23.815" v="5886" actId="478"/>
          <ac:grpSpMkLst>
            <pc:docMk/>
            <pc:sldMk cId="528453281" sldId="293"/>
            <ac:grpSpMk id="4" creationId="{549785E2-82B4-4CED-940E-80F8D65B5629}"/>
          </ac:grpSpMkLst>
        </pc:grpChg>
        <pc:grpChg chg="add del mod topLvl">
          <ac:chgData name="David Stevens" userId="73fe415a-d21a-4898-bfab-0e75d37181d7" providerId="ADAL" clId="{FDF1147B-6426-4869-86DA-B776762969DE}" dt="2019-06-04T10:06:41.228" v="6156" actId="478"/>
          <ac:grpSpMkLst>
            <pc:docMk/>
            <pc:sldMk cId="528453281" sldId="293"/>
            <ac:grpSpMk id="5" creationId="{7215BB09-6EE7-4611-8714-0D138C0E3DD2}"/>
          </ac:grpSpMkLst>
        </pc:grpChg>
        <pc:grpChg chg="add del mod topLvl">
          <ac:chgData name="David Stevens" userId="73fe415a-d21a-4898-bfab-0e75d37181d7" providerId="ADAL" clId="{FDF1147B-6426-4869-86DA-B776762969DE}" dt="2019-06-04T10:07:32.508" v="6219" actId="165"/>
          <ac:grpSpMkLst>
            <pc:docMk/>
            <pc:sldMk cId="528453281" sldId="293"/>
            <ac:grpSpMk id="6" creationId="{EA417CA0-2768-4E3E-B771-61D05AA9E45E}"/>
          </ac:grpSpMkLst>
        </pc:grpChg>
        <pc:grpChg chg="add del mod topLvl">
          <ac:chgData name="David Stevens" userId="73fe415a-d21a-4898-bfab-0e75d37181d7" providerId="ADAL" clId="{FDF1147B-6426-4869-86DA-B776762969DE}" dt="2019-06-04T10:07:33.236" v="6220" actId="165"/>
          <ac:grpSpMkLst>
            <pc:docMk/>
            <pc:sldMk cId="528453281" sldId="293"/>
            <ac:grpSpMk id="7" creationId="{FEFC60CD-94E9-4CDB-ADDF-A78E94E9F59D}"/>
          </ac:grpSpMkLst>
        </pc:grpChg>
        <pc:grpChg chg="add mod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8" creationId="{21126442-3859-4C0D-A3E6-D7B38F37DC81}"/>
          </ac:grpSpMkLst>
        </pc:grpChg>
        <pc:grpChg chg="add mod">
          <ac:chgData name="David Stevens" userId="73fe415a-d21a-4898-bfab-0e75d37181d7" providerId="ADAL" clId="{FDF1147B-6426-4869-86DA-B776762969DE}" dt="2019-06-05T10:41:31.836" v="7259" actId="14100"/>
          <ac:grpSpMkLst>
            <pc:docMk/>
            <pc:sldMk cId="528453281" sldId="293"/>
            <ac:grpSpMk id="8" creationId="{975EA997-C48D-4984-B7A5-BF996FCCF2A0}"/>
          </ac:grpSpMkLst>
        </pc:grpChg>
        <pc:grpChg chg="add del mod topLvl">
          <ac:chgData name="David Stevens" userId="73fe415a-d21a-4898-bfab-0e75d37181d7" providerId="ADAL" clId="{FDF1147B-6426-4869-86DA-B776762969DE}" dt="2019-06-04T10:21:08.987" v="6462" actId="478"/>
          <ac:grpSpMkLst>
            <pc:docMk/>
            <pc:sldMk cId="528453281" sldId="293"/>
            <ac:grpSpMk id="9" creationId="{16919C70-F247-4239-A192-380EE82262CE}"/>
          </ac:grpSpMkLst>
        </pc:grpChg>
        <pc:grpChg chg="add del mod">
          <ac:chgData name="David Stevens" userId="73fe415a-d21a-4898-bfab-0e75d37181d7" providerId="ADAL" clId="{FDF1147B-6426-4869-86DA-B776762969DE}" dt="2019-06-04T09:34:44.057" v="5912" actId="165"/>
          <ac:grpSpMkLst>
            <pc:docMk/>
            <pc:sldMk cId="528453281" sldId="293"/>
            <ac:grpSpMk id="10" creationId="{5B009166-4DD8-4F3C-9A65-ED25F6246D33}"/>
          </ac:grpSpMkLst>
        </pc:grpChg>
        <pc:grpChg chg="add del mod topLvl">
          <ac:chgData name="David Stevens" userId="73fe415a-d21a-4898-bfab-0e75d37181d7" providerId="ADAL" clId="{FDF1147B-6426-4869-86DA-B776762969DE}" dt="2019-06-04T10:07:26.700" v="6216" actId="165"/>
          <ac:grpSpMkLst>
            <pc:docMk/>
            <pc:sldMk cId="528453281" sldId="293"/>
            <ac:grpSpMk id="12" creationId="{C78BFF3C-E18C-43C9-8852-CFA4A9060467}"/>
          </ac:grpSpMkLst>
        </pc:grpChg>
        <pc:grpChg chg="add mod topLvl">
          <ac:chgData name="David Stevens" userId="73fe415a-d21a-4898-bfab-0e75d37181d7" providerId="ADAL" clId="{FDF1147B-6426-4869-86DA-B776762969DE}" dt="2019-06-04T11:54:28.769" v="6602" actId="165"/>
          <ac:grpSpMkLst>
            <pc:docMk/>
            <pc:sldMk cId="528453281" sldId="293"/>
            <ac:grpSpMk id="13" creationId="{9B439B82-6258-4A1F-B1A4-119B3AF84580}"/>
          </ac:grpSpMkLst>
        </pc:grpChg>
        <pc:grpChg chg="add del mod topLvl">
          <ac:chgData name="David Stevens" userId="73fe415a-d21a-4898-bfab-0e75d37181d7" providerId="ADAL" clId="{FDF1147B-6426-4869-86DA-B776762969DE}" dt="2019-06-04T11:54:28.769" v="6602" actId="165"/>
          <ac:grpSpMkLst>
            <pc:docMk/>
            <pc:sldMk cId="528453281" sldId="293"/>
            <ac:grpSpMk id="14" creationId="{ECC23F95-E746-4AEE-90C7-E54DEF50F35F}"/>
          </ac:grpSpMkLst>
        </pc:grpChg>
        <pc:grpChg chg="add mod">
          <ac:chgData name="David Stevens" userId="73fe415a-d21a-4898-bfab-0e75d37181d7" providerId="ADAL" clId="{FDF1147B-6426-4869-86DA-B776762969DE}" dt="2019-06-04T10:05:26.133" v="6125" actId="12789"/>
          <ac:grpSpMkLst>
            <pc:docMk/>
            <pc:sldMk cId="528453281" sldId="293"/>
            <ac:grpSpMk id="15" creationId="{332CC83A-2D30-4E41-BB8B-BE48162E29D7}"/>
          </ac:grpSpMkLst>
        </pc:grpChg>
        <pc:grpChg chg="add mod ord topLvl">
          <ac:chgData name="David Stevens" userId="73fe415a-d21a-4898-bfab-0e75d37181d7" providerId="ADAL" clId="{FDF1147B-6426-4869-86DA-B776762969DE}" dt="2019-06-04T10:07:03.932" v="6162" actId="164"/>
          <ac:grpSpMkLst>
            <pc:docMk/>
            <pc:sldMk cId="528453281" sldId="293"/>
            <ac:grpSpMk id="16" creationId="{881DDA89-5756-42F2-8A2D-A1C0859D5E62}"/>
          </ac:grpSpMkLst>
        </pc:grpChg>
        <pc:grpChg chg="mod topLvl">
          <ac:chgData name="David Stevens" userId="73fe415a-d21a-4898-bfab-0e75d37181d7" providerId="ADAL" clId="{FDF1147B-6426-4869-86DA-B776762969DE}" dt="2019-06-04T09:31:45.836" v="5872" actId="12789"/>
          <ac:grpSpMkLst>
            <pc:docMk/>
            <pc:sldMk cId="528453281" sldId="293"/>
            <ac:grpSpMk id="20" creationId="{1C7B9A23-66B7-4D84-9CC3-A6AF25EAA2C9}"/>
          </ac:grpSpMkLst>
        </pc:grpChg>
        <pc:grpChg chg="add del mod topLvl">
          <ac:chgData name="David Stevens" userId="73fe415a-d21a-4898-bfab-0e75d37181d7" providerId="ADAL" clId="{FDF1147B-6426-4869-86DA-B776762969DE}" dt="2019-06-04T10:13:55.515" v="6414" actId="165"/>
          <ac:grpSpMkLst>
            <pc:docMk/>
            <pc:sldMk cId="528453281" sldId="293"/>
            <ac:grpSpMk id="21" creationId="{BE8B39F7-FAA7-45A3-AFE8-BCFFFBC65189}"/>
          </ac:grpSpMkLst>
        </pc:grpChg>
        <pc:grpChg chg="mod topLvl">
          <ac:chgData name="David Stevens" userId="73fe415a-d21a-4898-bfab-0e75d37181d7" providerId="ADAL" clId="{FDF1147B-6426-4869-86DA-B776762969DE}" dt="2019-06-04T09:31:45.836" v="5872" actId="12789"/>
          <ac:grpSpMkLst>
            <pc:docMk/>
            <pc:sldMk cId="528453281" sldId="293"/>
            <ac:grpSpMk id="22" creationId="{F2B37781-F205-4E18-BE28-9DD2E6A3264A}"/>
          </ac:grpSpMkLst>
        </pc:grpChg>
        <pc:grpChg chg="mod topLvl">
          <ac:chgData name="David Stevens" userId="73fe415a-d21a-4898-bfab-0e75d37181d7" providerId="ADAL" clId="{FDF1147B-6426-4869-86DA-B776762969DE}" dt="2019-06-04T09:31:45.836" v="5872" actId="12789"/>
          <ac:grpSpMkLst>
            <pc:docMk/>
            <pc:sldMk cId="528453281" sldId="293"/>
            <ac:grpSpMk id="25" creationId="{020EF28A-4B2D-4E46-BFA5-367F88046367}"/>
          </ac:grpSpMkLst>
        </pc:grpChg>
        <pc:grpChg chg="mod topLvl">
          <ac:chgData name="David Stevens" userId="73fe415a-d21a-4898-bfab-0e75d37181d7" providerId="ADAL" clId="{FDF1147B-6426-4869-86DA-B776762969DE}" dt="2019-06-04T09:31:45.836" v="5872" actId="12789"/>
          <ac:grpSpMkLst>
            <pc:docMk/>
            <pc:sldMk cId="528453281" sldId="293"/>
            <ac:grpSpMk id="28" creationId="{66E091D7-0AAC-4318-B1BD-78418A1660A4}"/>
          </ac:grpSpMkLst>
        </pc:grpChg>
        <pc:grpChg chg="mod topLvl">
          <ac:chgData name="David Stevens" userId="73fe415a-d21a-4898-bfab-0e75d37181d7" providerId="ADAL" clId="{FDF1147B-6426-4869-86DA-B776762969DE}" dt="2019-06-04T09:31:45.836" v="5872" actId="12789"/>
          <ac:grpSpMkLst>
            <pc:docMk/>
            <pc:sldMk cId="528453281" sldId="293"/>
            <ac:grpSpMk id="31" creationId="{B80B8DA7-7433-4EB9-B764-1BCE61A1F3E4}"/>
          </ac:grpSpMkLst>
        </pc:grpChg>
        <pc:grpChg chg="mod topLvl">
          <ac:chgData name="David Stevens" userId="73fe415a-d21a-4898-bfab-0e75d37181d7" providerId="ADAL" clId="{FDF1147B-6426-4869-86DA-B776762969DE}" dt="2019-06-04T09:31:45.836" v="5872" actId="12789"/>
          <ac:grpSpMkLst>
            <pc:docMk/>
            <pc:sldMk cId="528453281" sldId="293"/>
            <ac:grpSpMk id="34" creationId="{062A4647-E6F8-425A-8DB5-39711DA1C497}"/>
          </ac:grpSpMkLst>
        </pc:grpChg>
        <pc:grpChg chg="mod topLvl">
          <ac:chgData name="David Stevens" userId="73fe415a-d21a-4898-bfab-0e75d37181d7" providerId="ADAL" clId="{FDF1147B-6426-4869-86DA-B776762969DE}" dt="2019-06-04T09:31:45.836" v="5872" actId="12789"/>
          <ac:grpSpMkLst>
            <pc:docMk/>
            <pc:sldMk cId="528453281" sldId="293"/>
            <ac:grpSpMk id="37" creationId="{3BD9BB05-4189-43D1-9485-3E908F328EAE}"/>
          </ac:grpSpMkLst>
        </pc:grpChg>
        <pc:grpChg chg="add del mod">
          <ac:chgData name="David Stevens" userId="73fe415a-d21a-4898-bfab-0e75d37181d7" providerId="ADAL" clId="{FDF1147B-6426-4869-86DA-B776762969DE}" dt="2019-06-04T10:06:27.694" v="6150" actId="165"/>
          <ac:grpSpMkLst>
            <pc:docMk/>
            <pc:sldMk cId="528453281" sldId="293"/>
            <ac:grpSpMk id="40" creationId="{512459C9-001F-4BC8-A009-6DC402DF522B}"/>
          </ac:grpSpMkLst>
        </pc:grpChg>
        <pc:grpChg chg="add del mod">
          <ac:chgData name="David Stevens" userId="73fe415a-d21a-4898-bfab-0e75d37181d7" providerId="ADAL" clId="{FDF1147B-6426-4869-86DA-B776762969DE}" dt="2019-06-04T10:06:49.181" v="6158" actId="165"/>
          <ac:grpSpMkLst>
            <pc:docMk/>
            <pc:sldMk cId="528453281" sldId="293"/>
            <ac:grpSpMk id="41" creationId="{83C9ED0E-11B6-438A-A9BF-20C43E990449}"/>
          </ac:grpSpMkLst>
        </pc:grpChg>
        <pc:grpChg chg="add del mod">
          <ac:chgData name="David Stevens" userId="73fe415a-d21a-4898-bfab-0e75d37181d7" providerId="ADAL" clId="{FDF1147B-6426-4869-86DA-B776762969DE}" dt="2019-06-04T10:09:58.364" v="6254" actId="478"/>
          <ac:grpSpMkLst>
            <pc:docMk/>
            <pc:sldMk cId="528453281" sldId="293"/>
            <ac:grpSpMk id="42" creationId="{7ABFBED3-C38D-4A95-8622-AE11330B04CB}"/>
          </ac:grpSpMkLst>
        </pc:grpChg>
        <pc:grpChg chg="add del mod">
          <ac:chgData name="David Stevens" userId="73fe415a-d21a-4898-bfab-0e75d37181d7" providerId="ADAL" clId="{FDF1147B-6426-4869-86DA-B776762969DE}" dt="2019-06-04T10:13:42.709" v="6409" actId="165"/>
          <ac:grpSpMkLst>
            <pc:docMk/>
            <pc:sldMk cId="528453281" sldId="293"/>
            <ac:grpSpMk id="46" creationId="{0D797B54-FA5D-4A5F-BB73-8929781B8D60}"/>
          </ac:grpSpMkLst>
        </pc:grpChg>
        <pc:grpChg chg="add del mod">
          <ac:chgData name="David Stevens" userId="73fe415a-d21a-4898-bfab-0e75d37181d7" providerId="ADAL" clId="{FDF1147B-6426-4869-86DA-B776762969DE}" dt="2019-06-04T10:17:57.533" v="6454" actId="165"/>
          <ac:grpSpMkLst>
            <pc:docMk/>
            <pc:sldMk cId="528453281" sldId="293"/>
            <ac:grpSpMk id="49" creationId="{ECEF5532-6A37-453B-8632-BB8A927F39AD}"/>
          </ac:grpSpMkLst>
        </pc:grpChg>
        <pc:grpChg chg="add mod">
          <ac:chgData name="David Stevens" userId="73fe415a-d21a-4898-bfab-0e75d37181d7" providerId="ADAL" clId="{FDF1147B-6426-4869-86DA-B776762969DE}" dt="2019-06-04T10:19:26.817" v="6456" actId="1076"/>
          <ac:grpSpMkLst>
            <pc:docMk/>
            <pc:sldMk cId="528453281" sldId="293"/>
            <ac:grpSpMk id="50" creationId="{CA9623FE-B1CB-4BA6-AC8E-1F2FE9C381FD}"/>
          </ac:grpSpMkLst>
        </pc:grpChg>
        <pc:grpChg chg="add del mod">
          <ac:chgData name="David Stevens" userId="73fe415a-d21a-4898-bfab-0e75d37181d7" providerId="ADAL" clId="{FDF1147B-6426-4869-86DA-B776762969DE}" dt="2019-06-05T10:42:07.780" v="7265" actId="165"/>
          <ac:grpSpMkLst>
            <pc:docMk/>
            <pc:sldMk cId="528453281" sldId="293"/>
            <ac:grpSpMk id="54" creationId="{E8A7451C-EF51-4C44-824E-6A57A1725703}"/>
          </ac:grpSpMkLst>
        </pc:grpChg>
        <pc:grpChg chg="del mod topLvl">
          <ac:chgData name="David Stevens" userId="73fe415a-d21a-4898-bfab-0e75d37181d7" providerId="ADAL" clId="{FDF1147B-6426-4869-86DA-B776762969DE}" dt="2019-06-04T09:30:25.953" v="5858" actId="478"/>
          <ac:grpSpMkLst>
            <pc:docMk/>
            <pc:sldMk cId="528453281" sldId="293"/>
            <ac:grpSpMk id="75" creationId="{D1A9A276-FAD1-4DCB-AB19-6F61CA0CFB46}"/>
          </ac:grpSpMkLst>
        </pc:grpChg>
        <pc:grpChg chg="add del">
          <ac:chgData name="David Stevens" userId="73fe415a-d21a-4898-bfab-0e75d37181d7" providerId="ADAL" clId="{FDF1147B-6426-4869-86DA-B776762969DE}" dt="2019-06-04T09:29:57.570" v="5845" actId="165"/>
          <ac:grpSpMkLst>
            <pc:docMk/>
            <pc:sldMk cId="528453281" sldId="293"/>
            <ac:grpSpMk id="107" creationId="{F6E5F195-399B-4F51-BA60-2B8032579637}"/>
          </ac:grpSpMkLst>
        </pc:grpChg>
        <pc:grpChg chg="del mod topLvl">
          <ac:chgData name="David Stevens" userId="73fe415a-d21a-4898-bfab-0e75d37181d7" providerId="ADAL" clId="{FDF1147B-6426-4869-86DA-B776762969DE}" dt="2019-06-04T09:29:58.690" v="5846" actId="478"/>
          <ac:grpSpMkLst>
            <pc:docMk/>
            <pc:sldMk cId="528453281" sldId="293"/>
            <ac:grpSpMk id="108" creationId="{9A1FA472-A58A-4D6D-88BE-7AA73D4DEB63}"/>
          </ac:grpSpMkLst>
        </pc:grpChg>
        <pc:grpChg chg="del mod topLvl">
          <ac:chgData name="David Stevens" userId="73fe415a-d21a-4898-bfab-0e75d37181d7" providerId="ADAL" clId="{FDF1147B-6426-4869-86DA-B776762969DE}" dt="2019-06-04T09:31:55.961" v="5874" actId="165"/>
          <ac:grpSpMkLst>
            <pc:docMk/>
            <pc:sldMk cId="528453281" sldId="293"/>
            <ac:grpSpMk id="109" creationId="{89AF6384-B453-471D-A016-62F41DD5C982}"/>
          </ac:grpSpMkLst>
        </pc:grpChg>
        <pc:grpChg chg="del mod topLvl">
          <ac:chgData name="David Stevens" userId="73fe415a-d21a-4898-bfab-0e75d37181d7" providerId="ADAL" clId="{FDF1147B-6426-4869-86DA-B776762969DE}" dt="2019-06-04T09:32:12.841" v="5878" actId="165"/>
          <ac:grpSpMkLst>
            <pc:docMk/>
            <pc:sldMk cId="528453281" sldId="293"/>
            <ac:grpSpMk id="114" creationId="{52138D93-A106-45D1-A88D-467EC3B7FEE1}"/>
          </ac:grpSpMkLst>
        </pc:grpChg>
        <pc:grpChg chg="del mod topLvl">
          <ac:chgData name="David Stevens" userId="73fe415a-d21a-4898-bfab-0e75d37181d7" providerId="ADAL" clId="{FDF1147B-6426-4869-86DA-B776762969DE}" dt="2019-06-04T10:07:34.124" v="6221" actId="165"/>
          <ac:grpSpMkLst>
            <pc:docMk/>
            <pc:sldMk cId="528453281" sldId="293"/>
            <ac:grpSpMk id="115" creationId="{21246D97-1B62-4913-872E-8D006D51C2D5}"/>
          </ac:grpSpMkLst>
        </pc:grpChg>
        <pc:grpChg chg="del mod topLvl">
          <ac:chgData name="David Stevens" userId="73fe415a-d21a-4898-bfab-0e75d37181d7" providerId="ADAL" clId="{FDF1147B-6426-4869-86DA-B776762969DE}" dt="2019-06-04T10:08:13.588" v="6234" actId="478"/>
          <ac:grpSpMkLst>
            <pc:docMk/>
            <pc:sldMk cId="528453281" sldId="293"/>
            <ac:grpSpMk id="116" creationId="{CE7AA957-8E3B-4CE7-898D-007892BD1997}"/>
          </ac:grpSpMkLst>
        </pc:grpChg>
        <pc:grpChg chg="del mod topLvl">
          <ac:chgData name="David Stevens" userId="73fe415a-d21a-4898-bfab-0e75d37181d7" providerId="ADAL" clId="{FDF1147B-6426-4869-86DA-B776762969DE}" dt="2019-06-04T10:08:13.588" v="6234" actId="478"/>
          <ac:grpSpMkLst>
            <pc:docMk/>
            <pc:sldMk cId="528453281" sldId="293"/>
            <ac:grpSpMk id="117" creationId="{B71F0E18-9077-4838-8824-25FA36D4EFBA}"/>
          </ac:grpSpMkLst>
        </pc:grpChg>
        <pc:grpChg chg="mod topLvl">
          <ac:chgData name="David Stevens" userId="73fe415a-d21a-4898-bfab-0e75d37181d7" providerId="ADAL" clId="{FDF1147B-6426-4869-86DA-B776762969DE}" dt="2019-06-05T10:42:38.199" v="7269" actId="12789"/>
          <ac:grpSpMkLst>
            <pc:docMk/>
            <pc:sldMk cId="528453281" sldId="293"/>
            <ac:grpSpMk id="122" creationId="{168B9B1D-738C-4B39-B069-1CA84306D3D9}"/>
          </ac:grpSpMkLst>
        </pc:grpChg>
        <pc:grpChg chg="mod topLvl">
          <ac:chgData name="David Stevens" userId="73fe415a-d21a-4898-bfab-0e75d37181d7" providerId="ADAL" clId="{FDF1147B-6426-4869-86DA-B776762969DE}" dt="2019-06-05T10:42:29.420" v="7268" actId="465"/>
          <ac:grpSpMkLst>
            <pc:docMk/>
            <pc:sldMk cId="528453281" sldId="293"/>
            <ac:grpSpMk id="123" creationId="{E82A173E-0426-4156-A4C7-B0FCA9F108B6}"/>
          </ac:grpSpMkLst>
        </pc:grpChg>
        <pc:grpChg chg="del mod topLvl">
          <ac:chgData name="David Stevens" userId="73fe415a-d21a-4898-bfab-0e75d37181d7" providerId="ADAL" clId="{FDF1147B-6426-4869-86DA-B776762969DE}" dt="2019-06-04T10:08:13.588" v="6234" actId="478"/>
          <ac:grpSpMkLst>
            <pc:docMk/>
            <pc:sldMk cId="528453281" sldId="293"/>
            <ac:grpSpMk id="124" creationId="{6091876A-FB75-43ED-B181-2BD41619586A}"/>
          </ac:grpSpMkLst>
        </pc:grpChg>
        <pc:grpChg chg="mod topLvl">
          <ac:chgData name="David Stevens" userId="73fe415a-d21a-4898-bfab-0e75d37181d7" providerId="ADAL" clId="{FDF1147B-6426-4869-86DA-B776762969DE}" dt="2019-06-05T10:42:29.420" v="7268" actId="465"/>
          <ac:grpSpMkLst>
            <pc:docMk/>
            <pc:sldMk cId="528453281" sldId="293"/>
            <ac:grpSpMk id="125" creationId="{62A4F883-8301-41F2-851A-85856199D004}"/>
          </ac:grpSpMkLst>
        </pc:grpChg>
        <pc:grpChg chg="del mod topLvl">
          <ac:chgData name="David Stevens" userId="73fe415a-d21a-4898-bfab-0e75d37181d7" providerId="ADAL" clId="{FDF1147B-6426-4869-86DA-B776762969DE}" dt="2019-06-04T10:08:31.612" v="6236" actId="478"/>
          <ac:grpSpMkLst>
            <pc:docMk/>
            <pc:sldMk cId="528453281" sldId="293"/>
            <ac:grpSpMk id="126" creationId="{F8AF47C4-2E3A-41FA-A4DD-9E706943EBF8}"/>
          </ac:grpSpMkLst>
        </pc:grpChg>
        <pc:grpChg chg="del">
          <ac:chgData name="David Stevens" userId="73fe415a-d21a-4898-bfab-0e75d37181d7" providerId="ADAL" clId="{FDF1147B-6426-4869-86DA-B776762969DE}" dt="2019-06-04T09:29:16.709" v="5838" actId="478"/>
          <ac:grpSpMkLst>
            <pc:docMk/>
            <pc:sldMk cId="528453281" sldId="293"/>
            <ac:grpSpMk id="188" creationId="{309CCD56-DC47-4933-8C66-B29B6B8D414C}"/>
          </ac:grpSpMkLst>
        </pc:grpChg>
        <pc:grpChg chg="del">
          <ac:chgData name="David Stevens" userId="73fe415a-d21a-4898-bfab-0e75d37181d7" providerId="ADAL" clId="{FDF1147B-6426-4869-86DA-B776762969DE}" dt="2019-06-04T09:29:16.709" v="5838" actId="478"/>
          <ac:grpSpMkLst>
            <pc:docMk/>
            <pc:sldMk cId="528453281" sldId="293"/>
            <ac:grpSpMk id="189" creationId="{E07086CD-32BC-4D29-AAC7-EA65ED9784C3}"/>
          </ac:grpSpMkLst>
        </pc:grpChg>
        <pc:grpChg chg="del">
          <ac:chgData name="David Stevens" userId="73fe415a-d21a-4898-bfab-0e75d37181d7" providerId="ADAL" clId="{FDF1147B-6426-4869-86DA-B776762969DE}" dt="2019-06-04T09:29:16.709" v="5838" actId="478"/>
          <ac:grpSpMkLst>
            <pc:docMk/>
            <pc:sldMk cId="528453281" sldId="293"/>
            <ac:grpSpMk id="190" creationId="{310ECBCD-DD1C-4C0B-8B2A-7F90C5694EAF}"/>
          </ac:grpSpMkLst>
        </pc:grpChg>
        <pc:grpChg chg="del">
          <ac:chgData name="David Stevens" userId="73fe415a-d21a-4898-bfab-0e75d37181d7" providerId="ADAL" clId="{FDF1147B-6426-4869-86DA-B776762969DE}" dt="2019-06-04T09:29:16.709" v="5838" actId="478"/>
          <ac:grpSpMkLst>
            <pc:docMk/>
            <pc:sldMk cId="528453281" sldId="293"/>
            <ac:grpSpMk id="191" creationId="{C1F9948D-90B5-40F8-A745-07B4FD4A3D3C}"/>
          </ac:grpSpMkLst>
        </pc:grpChg>
        <pc:grpChg chg="del">
          <ac:chgData name="David Stevens" userId="73fe415a-d21a-4898-bfab-0e75d37181d7" providerId="ADAL" clId="{FDF1147B-6426-4869-86DA-B776762969DE}" dt="2019-06-04T09:29:16.709" v="5838" actId="478"/>
          <ac:grpSpMkLst>
            <pc:docMk/>
            <pc:sldMk cId="528453281" sldId="293"/>
            <ac:grpSpMk id="192" creationId="{964AF508-1EEC-4A4E-9F33-87A7DB9D8F9E}"/>
          </ac:grpSpMkLst>
        </pc:grpChg>
        <pc:grpChg chg="add del mod">
          <ac:chgData name="David Stevens" userId="73fe415a-d21a-4898-bfab-0e75d37181d7" providerId="ADAL" clId="{FDF1147B-6426-4869-86DA-B776762969DE}" dt="2019-06-04T09:33:33.587" v="5889" actId="165"/>
          <ac:grpSpMkLst>
            <pc:docMk/>
            <pc:sldMk cId="528453281" sldId="293"/>
            <ac:grpSpMk id="208" creationId="{ABFA730C-E223-4CEF-BDD5-04AE2EE3B1FD}"/>
          </ac:grpSpMkLst>
        </pc:grpChg>
        <pc:grpChg chg="mod topLvl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09" creationId="{D32EE882-8D9F-4E56-BD36-96FB72103F2D}"/>
          </ac:grpSpMkLst>
        </pc:grpChg>
        <pc:grpChg chg="mod topLvl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10" creationId="{10DF56C6-DEC3-4D81-AAFF-9631B3B17454}"/>
          </ac:grpSpMkLst>
        </pc:grpChg>
        <pc:grpChg chg="mod topLvl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11" creationId="{A843C682-5C66-4602-92D0-D44D107C87CF}"/>
          </ac:grpSpMkLst>
        </pc:grpChg>
        <pc:grpChg chg="mod topLvl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12" creationId="{A973D076-F6FB-48DF-9311-0E023C35C5C9}"/>
          </ac:grpSpMkLst>
        </pc:grpChg>
        <pc:grpChg chg="mod topLvl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13" creationId="{1C192E8C-6F78-47F9-B6B7-48E5087E5AEC}"/>
          </ac:grpSpMkLst>
        </pc:grpChg>
        <pc:grpChg chg="mod topLvl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14" creationId="{39F7D70D-C1AF-4007-A72F-7C82B8954DAC}"/>
          </ac:grpSpMkLst>
        </pc:grpChg>
        <pc:grpChg chg="mod topLvl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15" creationId="{1E690E5E-C03B-4402-BD98-E5E237268732}"/>
          </ac:grpSpMkLst>
        </pc:grpChg>
        <pc:grpChg chg="mod topLvl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220" creationId="{C9500DCF-1D71-4440-A454-048C7DE0A15F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221" creationId="{5BADA6C5-5E59-44E2-9B29-567B58CA8D66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222" creationId="{2E9A9CA6-30EF-4EEB-9EE8-DA04F404AF72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223" creationId="{78229CFE-356C-4B3E-8B25-806B1E50F396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224" creationId="{273FC90D-2E58-4784-8483-B6B583E9F768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225" creationId="{C78C9384-8357-44CE-800B-E013DFA29D49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226" creationId="{77AE7F8A-0250-4EA7-B706-BF55070EC225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227" creationId="{F5B32A02-4B26-4374-976F-AEC1185BB067}"/>
          </ac:grpSpMkLst>
        </pc:grpChg>
        <pc:grpChg chg="add mod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58" creationId="{692C1275-B55F-4F75-98FD-AF80D4E0BC57}"/>
          </ac:grpSpMkLst>
        </pc:grpChg>
        <pc:grpChg chg="add mod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61" creationId="{3E6FB2E7-4B2D-4BF2-953E-7F7AA14923D6}"/>
          </ac:grpSpMkLst>
        </pc:grpChg>
        <pc:grpChg chg="add mod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64" creationId="{B5641E00-383F-4B30-9BC6-0655EE846489}"/>
          </ac:grpSpMkLst>
        </pc:grpChg>
        <pc:grpChg chg="add mod">
          <ac:chgData name="David Stevens" userId="73fe415a-d21a-4898-bfab-0e75d37181d7" providerId="ADAL" clId="{FDF1147B-6426-4869-86DA-B776762969DE}" dt="2019-06-04T09:33:50.074" v="5895" actId="12789"/>
          <ac:grpSpMkLst>
            <pc:docMk/>
            <pc:sldMk cId="528453281" sldId="293"/>
            <ac:grpSpMk id="267" creationId="{B4DA1913-8EFB-4E4A-8473-9F4C7AA68547}"/>
          </ac:grpSpMkLst>
        </pc:grpChg>
        <pc:grpChg chg="add del mod">
          <ac:chgData name="David Stevens" userId="73fe415a-d21a-4898-bfab-0e75d37181d7" providerId="ADAL" clId="{FDF1147B-6426-4869-86DA-B776762969DE}" dt="2019-06-04T09:47:38.831" v="6012" actId="478"/>
          <ac:grpSpMkLst>
            <pc:docMk/>
            <pc:sldMk cId="528453281" sldId="293"/>
            <ac:grpSpMk id="272" creationId="{01DFADE1-D156-4805-B8D2-51238D0515EC}"/>
          </ac:grpSpMkLst>
        </pc:grpChg>
        <pc:grpChg chg="mod">
          <ac:chgData name="David Stevens" userId="73fe415a-d21a-4898-bfab-0e75d37181d7" providerId="ADAL" clId="{FDF1147B-6426-4869-86DA-B776762969DE}" dt="2019-06-04T09:34:48.202" v="5913"/>
          <ac:grpSpMkLst>
            <pc:docMk/>
            <pc:sldMk cId="528453281" sldId="293"/>
            <ac:grpSpMk id="274" creationId="{8D80061A-414B-48D4-A1C7-89B2856BF0B3}"/>
          </ac:grpSpMkLst>
        </pc:grpChg>
        <pc:grpChg chg="mod">
          <ac:chgData name="David Stevens" userId="73fe415a-d21a-4898-bfab-0e75d37181d7" providerId="ADAL" clId="{FDF1147B-6426-4869-86DA-B776762969DE}" dt="2019-06-04T09:34:48.202" v="5913"/>
          <ac:grpSpMkLst>
            <pc:docMk/>
            <pc:sldMk cId="528453281" sldId="293"/>
            <ac:grpSpMk id="275" creationId="{A911106B-3CB4-4D22-9B50-DF6118CD0B9F}"/>
          </ac:grpSpMkLst>
        </pc:grpChg>
        <pc:grpChg chg="mod">
          <ac:chgData name="David Stevens" userId="73fe415a-d21a-4898-bfab-0e75d37181d7" providerId="ADAL" clId="{FDF1147B-6426-4869-86DA-B776762969DE}" dt="2019-06-04T09:34:48.202" v="5913"/>
          <ac:grpSpMkLst>
            <pc:docMk/>
            <pc:sldMk cId="528453281" sldId="293"/>
            <ac:grpSpMk id="276" creationId="{BDD3BBA6-5C94-414B-8B64-32FB40B8DD7F}"/>
          </ac:grpSpMkLst>
        </pc:grpChg>
        <pc:grpChg chg="add del mod">
          <ac:chgData name="David Stevens" userId="73fe415a-d21a-4898-bfab-0e75d37181d7" providerId="ADAL" clId="{FDF1147B-6426-4869-86DA-B776762969DE}" dt="2019-06-04T09:47:38.831" v="6012" actId="478"/>
          <ac:grpSpMkLst>
            <pc:docMk/>
            <pc:sldMk cId="528453281" sldId="293"/>
            <ac:grpSpMk id="283" creationId="{71EB26FD-32BB-4CD1-9CE7-7D8125C5008A}"/>
          </ac:grpSpMkLst>
        </pc:grpChg>
        <pc:grpChg chg="mod">
          <ac:chgData name="David Stevens" userId="73fe415a-d21a-4898-bfab-0e75d37181d7" providerId="ADAL" clId="{FDF1147B-6426-4869-86DA-B776762969DE}" dt="2019-06-04T09:34:48.202" v="5913"/>
          <ac:grpSpMkLst>
            <pc:docMk/>
            <pc:sldMk cId="528453281" sldId="293"/>
            <ac:grpSpMk id="285" creationId="{CEF75FFD-9B95-4572-8CD7-2F9212C82C8F}"/>
          </ac:grpSpMkLst>
        </pc:grpChg>
        <pc:grpChg chg="mod">
          <ac:chgData name="David Stevens" userId="73fe415a-d21a-4898-bfab-0e75d37181d7" providerId="ADAL" clId="{FDF1147B-6426-4869-86DA-B776762969DE}" dt="2019-06-04T09:34:48.202" v="5913"/>
          <ac:grpSpMkLst>
            <pc:docMk/>
            <pc:sldMk cId="528453281" sldId="293"/>
            <ac:grpSpMk id="286" creationId="{B8CC2775-974E-4E4A-ABB9-356225FBEBEE}"/>
          </ac:grpSpMkLst>
        </pc:grpChg>
        <pc:grpChg chg="add del mod">
          <ac:chgData name="David Stevens" userId="73fe415a-d21a-4898-bfab-0e75d37181d7" providerId="ADAL" clId="{FDF1147B-6426-4869-86DA-B776762969DE}" dt="2019-06-04T09:47:38.831" v="6012" actId="478"/>
          <ac:grpSpMkLst>
            <pc:docMk/>
            <pc:sldMk cId="528453281" sldId="293"/>
            <ac:grpSpMk id="291" creationId="{90403CF8-1C95-4C7E-9F19-2D99B1109691}"/>
          </ac:grpSpMkLst>
        </pc:grpChg>
        <pc:grpChg chg="mod">
          <ac:chgData name="David Stevens" userId="73fe415a-d21a-4898-bfab-0e75d37181d7" providerId="ADAL" clId="{FDF1147B-6426-4869-86DA-B776762969DE}" dt="2019-06-04T09:34:48.202" v="5913"/>
          <ac:grpSpMkLst>
            <pc:docMk/>
            <pc:sldMk cId="528453281" sldId="293"/>
            <ac:grpSpMk id="292" creationId="{AA453D8C-DC88-455E-AF66-63BBFC9C01B4}"/>
          </ac:grpSpMkLst>
        </pc:grpChg>
        <pc:grpChg chg="mod">
          <ac:chgData name="David Stevens" userId="73fe415a-d21a-4898-bfab-0e75d37181d7" providerId="ADAL" clId="{FDF1147B-6426-4869-86DA-B776762969DE}" dt="2019-06-04T09:34:48.202" v="5913"/>
          <ac:grpSpMkLst>
            <pc:docMk/>
            <pc:sldMk cId="528453281" sldId="293"/>
            <ac:grpSpMk id="293" creationId="{E9018D44-4988-4353-AE6B-6AFEBB2DBBF6}"/>
          </ac:grpSpMkLst>
        </pc:grpChg>
        <pc:grpChg chg="add del mod">
          <ac:chgData name="David Stevens" userId="73fe415a-d21a-4898-bfab-0e75d37181d7" providerId="ADAL" clId="{FDF1147B-6426-4869-86DA-B776762969DE}" dt="2019-06-04T10:02:37.285" v="6079" actId="478"/>
          <ac:grpSpMkLst>
            <pc:docMk/>
            <pc:sldMk cId="528453281" sldId="293"/>
            <ac:grpSpMk id="307" creationId="{B94485B0-2EBD-405B-B689-F9CD5F9ECA4A}"/>
          </ac:grpSpMkLst>
        </pc:grpChg>
        <pc:grpChg chg="mod">
          <ac:chgData name="David Stevens" userId="73fe415a-d21a-4898-bfab-0e75d37181d7" providerId="ADAL" clId="{FDF1147B-6426-4869-86DA-B776762969DE}" dt="2019-06-04T09:48:18.345" v="6019"/>
          <ac:grpSpMkLst>
            <pc:docMk/>
            <pc:sldMk cId="528453281" sldId="293"/>
            <ac:grpSpMk id="309" creationId="{724D7041-14E1-420A-BF1A-9725B236FB39}"/>
          </ac:grpSpMkLst>
        </pc:grpChg>
        <pc:grpChg chg="mod">
          <ac:chgData name="David Stevens" userId="73fe415a-d21a-4898-bfab-0e75d37181d7" providerId="ADAL" clId="{FDF1147B-6426-4869-86DA-B776762969DE}" dt="2019-06-04T09:48:18.345" v="6019"/>
          <ac:grpSpMkLst>
            <pc:docMk/>
            <pc:sldMk cId="528453281" sldId="293"/>
            <ac:grpSpMk id="310" creationId="{BEEB91C3-FE52-4CBC-9AE8-02F8D1887E7C}"/>
          </ac:grpSpMkLst>
        </pc:grpChg>
        <pc:grpChg chg="mod">
          <ac:chgData name="David Stevens" userId="73fe415a-d21a-4898-bfab-0e75d37181d7" providerId="ADAL" clId="{FDF1147B-6426-4869-86DA-B776762969DE}" dt="2019-06-04T09:48:18.345" v="6019"/>
          <ac:grpSpMkLst>
            <pc:docMk/>
            <pc:sldMk cId="528453281" sldId="293"/>
            <ac:grpSpMk id="311" creationId="{CE8AC492-1980-4811-A9BB-E3F1D654862A}"/>
          </ac:grpSpMkLst>
        </pc:grpChg>
        <pc:grpChg chg="add del mod">
          <ac:chgData name="David Stevens" userId="73fe415a-d21a-4898-bfab-0e75d37181d7" providerId="ADAL" clId="{FDF1147B-6426-4869-86DA-B776762969DE}" dt="2019-06-04T10:02:35.628" v="6078" actId="478"/>
          <ac:grpSpMkLst>
            <pc:docMk/>
            <pc:sldMk cId="528453281" sldId="293"/>
            <ac:grpSpMk id="318" creationId="{704B8CEF-40B2-47FF-AAC4-C3DF212C0D5B}"/>
          </ac:grpSpMkLst>
        </pc:grpChg>
        <pc:grpChg chg="mod">
          <ac:chgData name="David Stevens" userId="73fe415a-d21a-4898-bfab-0e75d37181d7" providerId="ADAL" clId="{FDF1147B-6426-4869-86DA-B776762969DE}" dt="2019-06-04T09:48:18.345" v="6019"/>
          <ac:grpSpMkLst>
            <pc:docMk/>
            <pc:sldMk cId="528453281" sldId="293"/>
            <ac:grpSpMk id="320" creationId="{F5A51703-5418-48CA-BF42-27A1F8FC07FB}"/>
          </ac:grpSpMkLst>
        </pc:grpChg>
        <pc:grpChg chg="mod">
          <ac:chgData name="David Stevens" userId="73fe415a-d21a-4898-bfab-0e75d37181d7" providerId="ADAL" clId="{FDF1147B-6426-4869-86DA-B776762969DE}" dt="2019-06-04T09:48:18.345" v="6019"/>
          <ac:grpSpMkLst>
            <pc:docMk/>
            <pc:sldMk cId="528453281" sldId="293"/>
            <ac:grpSpMk id="321" creationId="{936BA259-2F57-4A9E-855A-A3275E73A5FD}"/>
          </ac:grpSpMkLst>
        </pc:grpChg>
        <pc:grpChg chg="add del mod">
          <ac:chgData name="David Stevens" userId="73fe415a-d21a-4898-bfab-0e75d37181d7" providerId="ADAL" clId="{FDF1147B-6426-4869-86DA-B776762969DE}" dt="2019-06-04T10:02:37.285" v="6079" actId="478"/>
          <ac:grpSpMkLst>
            <pc:docMk/>
            <pc:sldMk cId="528453281" sldId="293"/>
            <ac:grpSpMk id="326" creationId="{8A61D1BB-527B-4011-B5BB-75CB4C0E6600}"/>
          </ac:grpSpMkLst>
        </pc:grpChg>
        <pc:grpChg chg="mod">
          <ac:chgData name="David Stevens" userId="73fe415a-d21a-4898-bfab-0e75d37181d7" providerId="ADAL" clId="{FDF1147B-6426-4869-86DA-B776762969DE}" dt="2019-06-04T09:48:18.345" v="6019"/>
          <ac:grpSpMkLst>
            <pc:docMk/>
            <pc:sldMk cId="528453281" sldId="293"/>
            <ac:grpSpMk id="327" creationId="{77B2D189-1555-4229-9507-427A76165F43}"/>
          </ac:grpSpMkLst>
        </pc:grpChg>
        <pc:grpChg chg="mod">
          <ac:chgData name="David Stevens" userId="73fe415a-d21a-4898-bfab-0e75d37181d7" providerId="ADAL" clId="{FDF1147B-6426-4869-86DA-B776762969DE}" dt="2019-06-04T09:48:18.345" v="6019"/>
          <ac:grpSpMkLst>
            <pc:docMk/>
            <pc:sldMk cId="528453281" sldId="293"/>
            <ac:grpSpMk id="328" creationId="{4094B113-CC3B-4EE1-A45C-FCA9AFE8009A}"/>
          </ac:grpSpMkLst>
        </pc:grpChg>
        <pc:grpChg chg="add del mod">
          <ac:chgData name="David Stevens" userId="73fe415a-d21a-4898-bfab-0e75d37181d7" providerId="ADAL" clId="{FDF1147B-6426-4869-86DA-B776762969DE}" dt="2019-06-04T10:02:54.453" v="6088" actId="165"/>
          <ac:grpSpMkLst>
            <pc:docMk/>
            <pc:sldMk cId="528453281" sldId="293"/>
            <ac:grpSpMk id="335" creationId="{921966D6-8A94-4C72-8C83-7F055B5B1FA9}"/>
          </ac:grpSpMkLst>
        </pc:grpChg>
        <pc:grpChg chg="del mod topLvl">
          <ac:chgData name="David Stevens" userId="73fe415a-d21a-4898-bfab-0e75d37181d7" providerId="ADAL" clId="{FDF1147B-6426-4869-86DA-B776762969DE}" dt="2019-06-04T10:03:03.684" v="6092" actId="165"/>
          <ac:grpSpMkLst>
            <pc:docMk/>
            <pc:sldMk cId="528453281" sldId="293"/>
            <ac:grpSpMk id="336" creationId="{A7CD3D32-A51D-4E33-B794-934B8D7891BB}"/>
          </ac:grpSpMkLst>
        </pc:grpChg>
        <pc:grpChg chg="del mod topLvl">
          <ac:chgData name="David Stevens" userId="73fe415a-d21a-4898-bfab-0e75d37181d7" providerId="ADAL" clId="{FDF1147B-6426-4869-86DA-B776762969DE}" dt="2019-06-04T10:02:58.956" v="6090" actId="165"/>
          <ac:grpSpMkLst>
            <pc:docMk/>
            <pc:sldMk cId="528453281" sldId="293"/>
            <ac:grpSpMk id="337" creationId="{473B9143-393A-4A9A-BA8A-5E2CA4638C15}"/>
          </ac:grpSpMkLst>
        </pc:grpChg>
        <pc:grpChg chg="del mod topLvl">
          <ac:chgData name="David Stevens" userId="73fe415a-d21a-4898-bfab-0e75d37181d7" providerId="ADAL" clId="{FDF1147B-6426-4869-86DA-B776762969DE}" dt="2019-06-04T10:06:42.980" v="6157" actId="478"/>
          <ac:grpSpMkLst>
            <pc:docMk/>
            <pc:sldMk cId="528453281" sldId="293"/>
            <ac:grpSpMk id="338" creationId="{38E6CAA4-FDDD-463D-852A-8A8B28D6AD03}"/>
          </ac:grpSpMkLst>
        </pc:grpChg>
        <pc:grpChg chg="mod">
          <ac:chgData name="David Stevens" userId="73fe415a-d21a-4898-bfab-0e75d37181d7" providerId="ADAL" clId="{FDF1147B-6426-4869-86DA-B776762969DE}" dt="2019-06-04T10:02:44.942" v="6083"/>
          <ac:grpSpMkLst>
            <pc:docMk/>
            <pc:sldMk cId="528453281" sldId="293"/>
            <ac:grpSpMk id="339" creationId="{A08D1937-CCB2-41D9-8F53-1556E62E1E67}"/>
          </ac:grpSpMkLst>
        </pc:grpChg>
        <pc:grpChg chg="mod">
          <ac:chgData name="David Stevens" userId="73fe415a-d21a-4898-bfab-0e75d37181d7" providerId="ADAL" clId="{FDF1147B-6426-4869-86DA-B776762969DE}" dt="2019-06-04T10:02:44.942" v="6083"/>
          <ac:grpSpMkLst>
            <pc:docMk/>
            <pc:sldMk cId="528453281" sldId="293"/>
            <ac:grpSpMk id="340" creationId="{85A9A480-2C7B-4441-9628-6285BEC6C84F}"/>
          </ac:grpSpMkLst>
        </pc:grpChg>
        <pc:grpChg chg="mod topLvl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46" creationId="{6B5864AB-E88A-4BF1-B876-953C6EF4F27B}"/>
          </ac:grpSpMkLst>
        </pc:grpChg>
        <pc:grpChg chg="mod topLvl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47" creationId="{D556E22F-780F-40FD-BA4C-BB21C3BA2F64}"/>
          </ac:grpSpMkLst>
        </pc:grpChg>
        <pc:grpChg chg="mod topLvl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53" creationId="{DF9C9467-61D6-48DA-8631-A4393EABE58F}"/>
          </ac:grpSpMkLst>
        </pc:grpChg>
        <pc:grpChg chg="mod topLvl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54" creationId="{CD507BD5-5082-4614-BBFC-361B419C9C93}"/>
          </ac:grpSpMkLst>
        </pc:grpChg>
        <pc:grpChg chg="mod topLvl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55" creationId="{E196F831-7162-47D6-8544-D497C660B9A5}"/>
          </ac:grpSpMkLst>
        </pc:grpChg>
        <pc:grpChg chg="add mod topLvl">
          <ac:chgData name="David Stevens" userId="73fe415a-d21a-4898-bfab-0e75d37181d7" providerId="ADAL" clId="{FDF1147B-6426-4869-86DA-B776762969DE}" dt="2019-06-04T11:54:28.769" v="6602" actId="165"/>
          <ac:grpSpMkLst>
            <pc:docMk/>
            <pc:sldMk cId="528453281" sldId="293"/>
            <ac:grpSpMk id="362" creationId="{D6B8AF51-CD00-482D-80F0-567BCA177DE8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63" creationId="{B366C67D-1527-444F-9FF0-0BA7EB9E8447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64" creationId="{42173566-2664-46B6-97A7-BA38FD87D1DF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65" creationId="{7A44E25A-744E-4B56-B77F-1FE3F867DBD7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66" creationId="{BF1FC89E-89B3-4FB5-A498-C9C14FE2A97D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67" creationId="{5DC9C5EB-FC8A-4247-B41A-F6EFA9B04844}"/>
          </ac:grpSpMkLst>
        </pc:grpChg>
        <pc:grpChg chg="add mod topLvl">
          <ac:chgData name="David Stevens" userId="73fe415a-d21a-4898-bfab-0e75d37181d7" providerId="ADAL" clId="{FDF1147B-6426-4869-86DA-B776762969DE}" dt="2019-06-04T11:54:28.769" v="6602" actId="165"/>
          <ac:grpSpMkLst>
            <pc:docMk/>
            <pc:sldMk cId="528453281" sldId="293"/>
            <ac:grpSpMk id="378" creationId="{1BB9090F-ACD6-4A18-8E3A-0894D0061214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79" creationId="{F4BBACBC-15FF-4449-B4CB-99EBE9A990F2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80" creationId="{FE3A003F-9DEC-433C-ABB0-CD372D72B12D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81" creationId="{912A56E7-A126-4430-B65F-6475161D73B5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82" creationId="{2E3B6BD3-5D39-401A-8E90-C2558D34AEA3}"/>
          </ac:grpSpMkLst>
        </pc:grpChg>
        <pc:grpChg chg="mod">
          <ac:chgData name="David Stevens" userId="73fe415a-d21a-4898-bfab-0e75d37181d7" providerId="ADAL" clId="{FDF1147B-6426-4869-86DA-B776762969DE}" dt="2019-06-04T10:17:45.804" v="6453" actId="12789"/>
          <ac:grpSpMkLst>
            <pc:docMk/>
            <pc:sldMk cId="528453281" sldId="293"/>
            <ac:grpSpMk id="383" creationId="{D830928F-7EAB-4E08-A46D-D9F8E678C524}"/>
          </ac:grpSpMkLst>
        </pc:grpChg>
        <pc:grpChg chg="add del mod topLvl">
          <ac:chgData name="David Stevens" userId="73fe415a-d21a-4898-bfab-0e75d37181d7" providerId="ADAL" clId="{FDF1147B-6426-4869-86DA-B776762969DE}" dt="2019-06-04T10:13:56.795" v="6415" actId="165"/>
          <ac:grpSpMkLst>
            <pc:docMk/>
            <pc:sldMk cId="528453281" sldId="293"/>
            <ac:grpSpMk id="398" creationId="{8E5D71CB-F8B1-4055-8ACF-C81D783FDF34}"/>
          </ac:grpSpMkLst>
        </pc:grpChg>
        <pc:grpChg chg="del mod topLvl">
          <ac:chgData name="David Stevens" userId="73fe415a-d21a-4898-bfab-0e75d37181d7" providerId="ADAL" clId="{FDF1147B-6426-4869-86DA-B776762969DE}" dt="2019-06-04T10:14:17.219" v="6421" actId="165"/>
          <ac:grpSpMkLst>
            <pc:docMk/>
            <pc:sldMk cId="528453281" sldId="293"/>
            <ac:grpSpMk id="399" creationId="{F83866F1-8274-4833-BB31-E53E7BBCC78E}"/>
          </ac:grpSpMkLst>
        </pc:grpChg>
        <pc:grpChg chg="add del mod topLvl">
          <ac:chgData name="David Stevens" userId="73fe415a-d21a-4898-bfab-0e75d37181d7" providerId="ADAL" clId="{FDF1147B-6426-4869-86DA-B776762969DE}" dt="2019-06-05T10:41:53.581" v="7261" actId="478"/>
          <ac:grpSpMkLst>
            <pc:docMk/>
            <pc:sldMk cId="528453281" sldId="293"/>
            <ac:grpSpMk id="406" creationId="{A191D66F-632D-4DCA-A212-67E57E6AF8C3}"/>
          </ac:grpSpMkLst>
        </pc:grpChg>
        <pc:grpChg chg="add mod topLvl">
          <ac:chgData name="David Stevens" userId="73fe415a-d21a-4898-bfab-0e75d37181d7" providerId="ADAL" clId="{FDF1147B-6426-4869-86DA-B776762969DE}" dt="2019-06-05T10:42:17.332" v="7267" actId="12788"/>
          <ac:grpSpMkLst>
            <pc:docMk/>
            <pc:sldMk cId="528453281" sldId="293"/>
            <ac:grpSpMk id="409" creationId="{5CD7456A-9572-4002-BC2E-9840B809DECB}"/>
          </ac:grpSpMkLst>
        </pc:grpChg>
        <pc:grpChg chg="mod topLvl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412" creationId="{0215B160-6084-4C68-A81B-0AA56D03F5BC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413" creationId="{7CE30724-0317-4554-AE7F-B74004DAD772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414" creationId="{F4628AFB-3736-47E9-89EF-5DEFB3CEFEEA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415" creationId="{D5BD3B16-6855-472D-B3D3-1CEEF8D56880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416" creationId="{AF57A62B-9C73-4F12-B094-7D199B5C35C8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417" creationId="{985F0BF6-DC6F-4A35-B3AB-DF288D27ED7D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418" creationId="{EE50F5FA-3E1B-4E90-A8AB-4BCD2115A50E}"/>
          </ac:grpSpMkLst>
        </pc:grpChg>
        <pc:grpChg chg="mod">
          <ac:chgData name="David Stevens" userId="73fe415a-d21a-4898-bfab-0e75d37181d7" providerId="ADAL" clId="{FDF1147B-6426-4869-86DA-B776762969DE}" dt="2019-06-04T09:31:23.874" v="5868" actId="12789"/>
          <ac:grpSpMkLst>
            <pc:docMk/>
            <pc:sldMk cId="528453281" sldId="293"/>
            <ac:grpSpMk id="419" creationId="{1C0D0855-CD06-4620-8FDC-1D720F1B71CF}"/>
          </ac:grpSpMkLst>
        </pc:grpChg>
        <pc:grpChg chg="add mod topLvl">
          <ac:chgData name="David Stevens" userId="73fe415a-d21a-4898-bfab-0e75d37181d7" providerId="ADAL" clId="{FDF1147B-6426-4869-86DA-B776762969DE}" dt="2019-06-05T10:42:38.199" v="7269" actId="12789"/>
          <ac:grpSpMkLst>
            <pc:docMk/>
            <pc:sldMk cId="528453281" sldId="293"/>
            <ac:grpSpMk id="434" creationId="{CA12B2AD-CB12-4E29-B3BC-E3D6E4D92AC2}"/>
          </ac:grpSpMkLst>
        </pc:grpChg>
        <pc:grpChg chg="add del mod">
          <ac:chgData name="David Stevens" userId="73fe415a-d21a-4898-bfab-0e75d37181d7" providerId="ADAL" clId="{FDF1147B-6426-4869-86DA-B776762969DE}" dt="2019-06-04T10:13:01.699" v="6396" actId="165"/>
          <ac:grpSpMkLst>
            <pc:docMk/>
            <pc:sldMk cId="528453281" sldId="293"/>
            <ac:grpSpMk id="443" creationId="{62F59BE2-3A3B-46D2-82CE-C31C0F95F569}"/>
          </ac:grpSpMkLst>
        </pc:grpChg>
        <pc:grpChg chg="del mod topLvl">
          <ac:chgData name="David Stevens" userId="73fe415a-d21a-4898-bfab-0e75d37181d7" providerId="ADAL" clId="{FDF1147B-6426-4869-86DA-B776762969DE}" dt="2019-06-04T10:13:03.426" v="6397" actId="478"/>
          <ac:grpSpMkLst>
            <pc:docMk/>
            <pc:sldMk cId="528453281" sldId="293"/>
            <ac:grpSpMk id="445" creationId="{114CCF1F-C773-4AF2-B69F-73787ECB80F7}"/>
          </ac:grpSpMkLst>
        </pc:grpChg>
        <pc:grpChg chg="mod">
          <ac:chgData name="David Stevens" userId="73fe415a-d21a-4898-bfab-0e75d37181d7" providerId="ADAL" clId="{FDF1147B-6426-4869-86DA-B776762969DE}" dt="2019-06-04T10:12:57.956" v="6394"/>
          <ac:grpSpMkLst>
            <pc:docMk/>
            <pc:sldMk cId="528453281" sldId="293"/>
            <ac:grpSpMk id="446" creationId="{3BA25585-1C76-4F97-BAF9-504BA75BC45D}"/>
          </ac:grpSpMkLst>
        </pc:grpChg>
        <pc:cxnChg chg="add del mod">
          <ac:chgData name="David Stevens" userId="73fe415a-d21a-4898-bfab-0e75d37181d7" providerId="ADAL" clId="{FDF1147B-6426-4869-86DA-B776762969DE}" dt="2019-06-05T10:41:02.061" v="7251" actId="478"/>
          <ac:cxnSpMkLst>
            <pc:docMk/>
            <pc:sldMk cId="528453281" sldId="293"/>
            <ac:cxnSpMk id="4" creationId="{11C95E14-EDA3-4D9E-94FE-488335759C43}"/>
          </ac:cxnSpMkLst>
        </pc:cxnChg>
        <pc:cxnChg chg="add mod topLvl">
          <ac:chgData name="David Stevens" userId="73fe415a-d21a-4898-bfab-0e75d37181d7" providerId="ADAL" clId="{FDF1147B-6426-4869-86DA-B776762969DE}" dt="2019-06-05T10:43:50.180" v="7270" actId="14100"/>
          <ac:cxnSpMkLst>
            <pc:docMk/>
            <pc:sldMk cId="528453281" sldId="293"/>
            <ac:cxnSpMk id="44" creationId="{8251C8D5-DB04-42A2-92DA-9F4C8085C213}"/>
          </ac:cxnSpMkLst>
        </pc:cxnChg>
      </pc:sldChg>
      <pc:sldChg chg="addSp delSp modSp add modAnim">
        <pc:chgData name="David Stevens" userId="73fe415a-d21a-4898-bfab-0e75d37181d7" providerId="ADAL" clId="{FDF1147B-6426-4869-86DA-B776762969DE}" dt="2019-06-04T13:16:54.309" v="7166" actId="1076"/>
        <pc:sldMkLst>
          <pc:docMk/>
          <pc:sldMk cId="4012787620" sldId="294"/>
        </pc:sldMkLst>
        <pc:spChg chg="del">
          <ac:chgData name="David Stevens" userId="73fe415a-d21a-4898-bfab-0e75d37181d7" providerId="ADAL" clId="{FDF1147B-6426-4869-86DA-B776762969DE}" dt="2019-06-04T12:56:40.339" v="6859"/>
          <ac:spMkLst>
            <pc:docMk/>
            <pc:sldMk cId="4012787620" sldId="294"/>
            <ac:spMk id="2" creationId="{3BA06D69-C6AE-4213-97E2-4D60B5E668A0}"/>
          </ac:spMkLst>
        </pc:spChg>
        <pc:spChg chg="del">
          <ac:chgData name="David Stevens" userId="73fe415a-d21a-4898-bfab-0e75d37181d7" providerId="ADAL" clId="{FDF1147B-6426-4869-86DA-B776762969DE}" dt="2019-06-04T12:56:40.339" v="6859"/>
          <ac:spMkLst>
            <pc:docMk/>
            <pc:sldMk cId="4012787620" sldId="294"/>
            <ac:spMk id="3" creationId="{4945F45D-4180-481B-A0D2-984B1AB8BB52}"/>
          </ac:spMkLst>
        </pc:spChg>
        <pc:spChg chg="add del mod">
          <ac:chgData name="David Stevens" userId="73fe415a-d21a-4898-bfab-0e75d37181d7" providerId="ADAL" clId="{FDF1147B-6426-4869-86DA-B776762969DE}" dt="2019-06-04T12:58:25.969" v="6930" actId="478"/>
          <ac:spMkLst>
            <pc:docMk/>
            <pc:sldMk cId="4012787620" sldId="294"/>
            <ac:spMk id="4" creationId="{6F4E72A5-E5F0-4342-BDA0-A015C24767D1}"/>
          </ac:spMkLst>
        </pc:spChg>
        <pc:spChg chg="add del mod">
          <ac:chgData name="David Stevens" userId="73fe415a-d21a-4898-bfab-0e75d37181d7" providerId="ADAL" clId="{FDF1147B-6426-4869-86DA-B776762969DE}" dt="2019-06-04T12:58:35.207" v="6931"/>
          <ac:spMkLst>
            <pc:docMk/>
            <pc:sldMk cId="4012787620" sldId="294"/>
            <ac:spMk id="11" creationId="{25AE3442-2343-407E-B74A-DC8B565D7620}"/>
          </ac:spMkLst>
        </pc:spChg>
        <pc:spChg chg="add mod">
          <ac:chgData name="David Stevens" userId="73fe415a-d21a-4898-bfab-0e75d37181d7" providerId="ADAL" clId="{FDF1147B-6426-4869-86DA-B776762969DE}" dt="2019-06-04T12:59:54.232" v="6958" actId="20577"/>
          <ac:spMkLst>
            <pc:docMk/>
            <pc:sldMk cId="4012787620" sldId="294"/>
            <ac:spMk id="12" creationId="{A6E4D268-E0F6-4BFB-B13E-6905EC5B7C62}"/>
          </ac:spMkLst>
        </pc:spChg>
        <pc:spChg chg="add mod">
          <ac:chgData name="David Stevens" userId="73fe415a-d21a-4898-bfab-0e75d37181d7" providerId="ADAL" clId="{FDF1147B-6426-4869-86DA-B776762969DE}" dt="2019-06-04T13:15:49.639" v="7094" actId="6549"/>
          <ac:spMkLst>
            <pc:docMk/>
            <pc:sldMk cId="4012787620" sldId="294"/>
            <ac:spMk id="13" creationId="{C933FA0C-309D-4D5D-8894-4C3CD178D8F4}"/>
          </ac:spMkLst>
        </pc:spChg>
        <pc:spChg chg="mod topLvl">
          <ac:chgData name="David Stevens" userId="73fe415a-d21a-4898-bfab-0e75d37181d7" providerId="ADAL" clId="{FDF1147B-6426-4869-86DA-B776762969DE}" dt="2019-06-04T13:04:08.168" v="7079" actId="164"/>
          <ac:spMkLst>
            <pc:docMk/>
            <pc:sldMk cId="4012787620" sldId="294"/>
            <ac:spMk id="15" creationId="{0CD3155E-65E5-4D50-8709-7B9B1ECC1BC0}"/>
          </ac:spMkLst>
        </pc:spChg>
        <pc:spChg chg="mod topLvl">
          <ac:chgData name="David Stevens" userId="73fe415a-d21a-4898-bfab-0e75d37181d7" providerId="ADAL" clId="{FDF1147B-6426-4869-86DA-B776762969DE}" dt="2019-06-04T13:04:11.912" v="7080" actId="164"/>
          <ac:spMkLst>
            <pc:docMk/>
            <pc:sldMk cId="4012787620" sldId="294"/>
            <ac:spMk id="16" creationId="{F8E59D41-CB62-4ACE-86DA-41371357936F}"/>
          </ac:spMkLst>
        </pc:spChg>
        <pc:spChg chg="mod topLvl">
          <ac:chgData name="David Stevens" userId="73fe415a-d21a-4898-bfab-0e75d37181d7" providerId="ADAL" clId="{FDF1147B-6426-4869-86DA-B776762969DE}" dt="2019-06-04T13:04:14.136" v="7081" actId="164"/>
          <ac:spMkLst>
            <pc:docMk/>
            <pc:sldMk cId="4012787620" sldId="294"/>
            <ac:spMk id="17" creationId="{48E65CA7-F25B-4690-8ECB-BB51E0896081}"/>
          </ac:spMkLst>
        </pc:spChg>
        <pc:spChg chg="mod topLvl">
          <ac:chgData name="David Stevens" userId="73fe415a-d21a-4898-bfab-0e75d37181d7" providerId="ADAL" clId="{FDF1147B-6426-4869-86DA-B776762969DE}" dt="2019-06-04T13:04:08.168" v="7079" actId="164"/>
          <ac:spMkLst>
            <pc:docMk/>
            <pc:sldMk cId="4012787620" sldId="294"/>
            <ac:spMk id="18" creationId="{4FC1C602-B338-4D15-8B75-E5CBBB311F36}"/>
          </ac:spMkLst>
        </pc:spChg>
        <pc:spChg chg="mod topLvl">
          <ac:chgData name="David Stevens" userId="73fe415a-d21a-4898-bfab-0e75d37181d7" providerId="ADAL" clId="{FDF1147B-6426-4869-86DA-B776762969DE}" dt="2019-06-04T13:04:11.912" v="7080" actId="164"/>
          <ac:spMkLst>
            <pc:docMk/>
            <pc:sldMk cId="4012787620" sldId="294"/>
            <ac:spMk id="19" creationId="{0C9167C3-F26F-4C90-AF44-5BDD4765C762}"/>
          </ac:spMkLst>
        </pc:spChg>
        <pc:spChg chg="mod topLvl">
          <ac:chgData name="David Stevens" userId="73fe415a-d21a-4898-bfab-0e75d37181d7" providerId="ADAL" clId="{FDF1147B-6426-4869-86DA-B776762969DE}" dt="2019-06-04T13:04:14.136" v="7081" actId="164"/>
          <ac:spMkLst>
            <pc:docMk/>
            <pc:sldMk cId="4012787620" sldId="294"/>
            <ac:spMk id="20" creationId="{9F02A274-24B0-4280-9E26-70EB19FF2488}"/>
          </ac:spMkLst>
        </pc:spChg>
        <pc:spChg chg="add mod">
          <ac:chgData name="David Stevens" userId="73fe415a-d21a-4898-bfab-0e75d37181d7" providerId="ADAL" clId="{FDF1147B-6426-4869-86DA-B776762969DE}" dt="2019-06-04T13:03:17.991" v="7070" actId="164"/>
          <ac:spMkLst>
            <pc:docMk/>
            <pc:sldMk cId="4012787620" sldId="294"/>
            <ac:spMk id="23" creationId="{7AF94AB1-3C12-4AD6-A91F-524E50B9117F}"/>
          </ac:spMkLst>
        </pc:spChg>
        <pc:spChg chg="add mod">
          <ac:chgData name="David Stevens" userId="73fe415a-d21a-4898-bfab-0e75d37181d7" providerId="ADAL" clId="{FDF1147B-6426-4869-86DA-B776762969DE}" dt="2019-06-04T13:03:17.991" v="7070" actId="164"/>
          <ac:spMkLst>
            <pc:docMk/>
            <pc:sldMk cId="4012787620" sldId="294"/>
            <ac:spMk id="24" creationId="{EBD1590A-3247-4DAF-9880-949282A1797C}"/>
          </ac:spMkLst>
        </pc:spChg>
        <pc:spChg chg="add mod">
          <ac:chgData name="David Stevens" userId="73fe415a-d21a-4898-bfab-0e75d37181d7" providerId="ADAL" clId="{FDF1147B-6426-4869-86DA-B776762969DE}" dt="2019-06-04T13:16:54.309" v="7166" actId="1076"/>
          <ac:spMkLst>
            <pc:docMk/>
            <pc:sldMk cId="4012787620" sldId="294"/>
            <ac:spMk id="25" creationId="{FF382564-3585-44C6-998B-2CD27C042828}"/>
          </ac:spMkLst>
        </pc:spChg>
        <pc:grpChg chg="add del mod">
          <ac:chgData name="David Stevens" userId="73fe415a-d21a-4898-bfab-0e75d37181d7" providerId="ADAL" clId="{FDF1147B-6426-4869-86DA-B776762969DE}" dt="2019-06-04T12:59:24.865" v="6946" actId="165"/>
          <ac:grpSpMkLst>
            <pc:docMk/>
            <pc:sldMk cId="4012787620" sldId="294"/>
            <ac:grpSpMk id="14" creationId="{22A4E83B-B643-4A3D-BEC0-45890CF6D650}"/>
          </ac:grpSpMkLst>
        </pc:grpChg>
        <pc:grpChg chg="add del mod">
          <ac:chgData name="David Stevens" userId="73fe415a-d21a-4898-bfab-0e75d37181d7" providerId="ADAL" clId="{FDF1147B-6426-4869-86DA-B776762969DE}" dt="2019-06-04T13:03:56.168" v="7076" actId="165"/>
          <ac:grpSpMkLst>
            <pc:docMk/>
            <pc:sldMk cId="4012787620" sldId="294"/>
            <ac:grpSpMk id="26" creationId="{1FBA8580-E21F-497D-A11E-16833E5868C2}"/>
          </ac:grpSpMkLst>
        </pc:grpChg>
        <pc:grpChg chg="add del mod">
          <ac:chgData name="David Stevens" userId="73fe415a-d21a-4898-bfab-0e75d37181d7" providerId="ADAL" clId="{FDF1147B-6426-4869-86DA-B776762969DE}" dt="2019-06-04T13:04:00.848" v="7077" actId="165"/>
          <ac:grpSpMkLst>
            <pc:docMk/>
            <pc:sldMk cId="4012787620" sldId="294"/>
            <ac:grpSpMk id="27" creationId="{4FC84866-389F-4322-8561-10F5C6D10549}"/>
          </ac:grpSpMkLst>
        </pc:grpChg>
        <pc:grpChg chg="add del mod">
          <ac:chgData name="David Stevens" userId="73fe415a-d21a-4898-bfab-0e75d37181d7" providerId="ADAL" clId="{FDF1147B-6426-4869-86DA-B776762969DE}" dt="2019-06-04T13:04:01.784" v="7078" actId="165"/>
          <ac:grpSpMkLst>
            <pc:docMk/>
            <pc:sldMk cId="4012787620" sldId="294"/>
            <ac:grpSpMk id="28" creationId="{55EA4EBE-6441-4E2B-91EF-84D6197409F6}"/>
          </ac:grpSpMkLst>
        </pc:grpChg>
        <pc:grpChg chg="add mod">
          <ac:chgData name="David Stevens" userId="73fe415a-d21a-4898-bfab-0e75d37181d7" providerId="ADAL" clId="{FDF1147B-6426-4869-86DA-B776762969DE}" dt="2019-06-04T13:03:17.991" v="7070" actId="164"/>
          <ac:grpSpMkLst>
            <pc:docMk/>
            <pc:sldMk cId="4012787620" sldId="294"/>
            <ac:grpSpMk id="29" creationId="{1AA5E237-8B95-41B1-A078-9F19A8BA4A18}"/>
          </ac:grpSpMkLst>
        </pc:grpChg>
        <pc:grpChg chg="add mod">
          <ac:chgData name="David Stevens" userId="73fe415a-d21a-4898-bfab-0e75d37181d7" providerId="ADAL" clId="{FDF1147B-6426-4869-86DA-B776762969DE}" dt="2019-06-04T13:04:08.168" v="7079" actId="164"/>
          <ac:grpSpMkLst>
            <pc:docMk/>
            <pc:sldMk cId="4012787620" sldId="294"/>
            <ac:grpSpMk id="30" creationId="{8C58346F-19CC-4307-B205-FBDF1FD8F530}"/>
          </ac:grpSpMkLst>
        </pc:grpChg>
        <pc:grpChg chg="add mod">
          <ac:chgData name="David Stevens" userId="73fe415a-d21a-4898-bfab-0e75d37181d7" providerId="ADAL" clId="{FDF1147B-6426-4869-86DA-B776762969DE}" dt="2019-06-04T13:04:11.912" v="7080" actId="164"/>
          <ac:grpSpMkLst>
            <pc:docMk/>
            <pc:sldMk cId="4012787620" sldId="294"/>
            <ac:grpSpMk id="31" creationId="{43E57361-E6D3-4706-9FC7-A794DA318847}"/>
          </ac:grpSpMkLst>
        </pc:grpChg>
        <pc:grpChg chg="add mod">
          <ac:chgData name="David Stevens" userId="73fe415a-d21a-4898-bfab-0e75d37181d7" providerId="ADAL" clId="{FDF1147B-6426-4869-86DA-B776762969DE}" dt="2019-06-04T13:04:14.136" v="7081" actId="164"/>
          <ac:grpSpMkLst>
            <pc:docMk/>
            <pc:sldMk cId="4012787620" sldId="294"/>
            <ac:grpSpMk id="32" creationId="{31B0319E-DD74-4B01-B856-6895F9C3DEA1}"/>
          </ac:grpSpMkLst>
        </pc:grpChg>
        <pc:picChg chg="add del mod">
          <ac:chgData name="David Stevens" userId="73fe415a-d21a-4898-bfab-0e75d37181d7" providerId="ADAL" clId="{FDF1147B-6426-4869-86DA-B776762969DE}" dt="2019-06-04T12:57:14.665" v="6861" actId="478"/>
          <ac:picMkLst>
            <pc:docMk/>
            <pc:sldMk cId="4012787620" sldId="294"/>
            <ac:picMk id="6" creationId="{0DA6B024-C1BE-40FC-8AF1-D456E3DF907C}"/>
          </ac:picMkLst>
        </pc:picChg>
        <pc:picChg chg="add mod">
          <ac:chgData name="David Stevens" userId="73fe415a-d21a-4898-bfab-0e75d37181d7" providerId="ADAL" clId="{FDF1147B-6426-4869-86DA-B776762969DE}" dt="2019-06-04T12:58:18.681" v="6927" actId="29295"/>
          <ac:picMkLst>
            <pc:docMk/>
            <pc:sldMk cId="4012787620" sldId="294"/>
            <ac:picMk id="8" creationId="{123D0F10-F096-4E20-9B4D-947D13458FB9}"/>
          </ac:picMkLst>
        </pc:picChg>
        <pc:picChg chg="add mod">
          <ac:chgData name="David Stevens" userId="73fe415a-d21a-4898-bfab-0e75d37181d7" providerId="ADAL" clId="{FDF1147B-6426-4869-86DA-B776762969DE}" dt="2019-06-04T12:58:53.016" v="6936" actId="1076"/>
          <ac:picMkLst>
            <pc:docMk/>
            <pc:sldMk cId="4012787620" sldId="294"/>
            <ac:picMk id="10" creationId="{E43C26E9-D357-4469-96D3-E42B97D9AC67}"/>
          </ac:picMkLst>
        </pc:picChg>
        <pc:cxnChg chg="mod topLvl">
          <ac:chgData name="David Stevens" userId="73fe415a-d21a-4898-bfab-0e75d37181d7" providerId="ADAL" clId="{FDF1147B-6426-4869-86DA-B776762969DE}" dt="2019-06-04T13:04:11.912" v="7080" actId="164"/>
          <ac:cxnSpMkLst>
            <pc:docMk/>
            <pc:sldMk cId="4012787620" sldId="294"/>
            <ac:cxnSpMk id="21" creationId="{902BF761-5DFC-4414-A8FD-E8A33D3DE817}"/>
          </ac:cxnSpMkLst>
        </pc:cxnChg>
        <pc:cxnChg chg="mod topLvl">
          <ac:chgData name="David Stevens" userId="73fe415a-d21a-4898-bfab-0e75d37181d7" providerId="ADAL" clId="{FDF1147B-6426-4869-86DA-B776762969DE}" dt="2019-06-04T13:04:14.136" v="7081" actId="164"/>
          <ac:cxnSpMkLst>
            <pc:docMk/>
            <pc:sldMk cId="4012787620" sldId="294"/>
            <ac:cxnSpMk id="22" creationId="{193FA384-8815-40E0-B175-020FAEF319A4}"/>
          </ac:cxnSpMkLst>
        </pc:cxnChg>
      </pc:sldChg>
      <pc:sldChg chg="addSp delSp modSp add">
        <pc:chgData name="David Stevens" userId="73fe415a-d21a-4898-bfab-0e75d37181d7" providerId="ADAL" clId="{FDF1147B-6426-4869-86DA-B776762969DE}" dt="2019-06-06T09:58:09.415" v="7580" actId="20577"/>
        <pc:sldMkLst>
          <pc:docMk/>
          <pc:sldMk cId="3670975516" sldId="295"/>
        </pc:sldMkLst>
        <pc:spChg chg="del">
          <ac:chgData name="David Stevens" userId="73fe415a-d21a-4898-bfab-0e75d37181d7" providerId="ADAL" clId="{FDF1147B-6426-4869-86DA-B776762969DE}" dt="2019-06-06T09:54:53.433" v="7299" actId="478"/>
          <ac:spMkLst>
            <pc:docMk/>
            <pc:sldMk cId="3670975516" sldId="295"/>
            <ac:spMk id="2" creationId="{82B38FAE-918F-46C5-BBFB-E3B621BABAFE}"/>
          </ac:spMkLst>
        </pc:spChg>
        <pc:spChg chg="add mod">
          <ac:chgData name="David Stevens" userId="73fe415a-d21a-4898-bfab-0e75d37181d7" providerId="ADAL" clId="{FDF1147B-6426-4869-86DA-B776762969DE}" dt="2019-06-06T09:55:02.736" v="7316" actId="404"/>
          <ac:spMkLst>
            <pc:docMk/>
            <pc:sldMk cId="3670975516" sldId="295"/>
            <ac:spMk id="3" creationId="{DFD4A725-DCFF-4830-BD2F-1B5F3D359540}"/>
          </ac:spMkLst>
        </pc:spChg>
        <pc:spChg chg="add mod">
          <ac:chgData name="David Stevens" userId="73fe415a-d21a-4898-bfab-0e75d37181d7" providerId="ADAL" clId="{FDF1147B-6426-4869-86DA-B776762969DE}" dt="2019-06-06T09:55:56.310" v="7400" actId="1076"/>
          <ac:spMkLst>
            <pc:docMk/>
            <pc:sldMk cId="3670975516" sldId="295"/>
            <ac:spMk id="4" creationId="{A81FE34B-51A1-4B78-BCA9-8FBB3FFF0FEB}"/>
          </ac:spMkLst>
        </pc:spChg>
        <pc:spChg chg="add mod">
          <ac:chgData name="David Stevens" userId="73fe415a-d21a-4898-bfab-0e75d37181d7" providerId="ADAL" clId="{FDF1147B-6426-4869-86DA-B776762969DE}" dt="2019-06-06T09:57:45.793" v="7529" actId="1076"/>
          <ac:spMkLst>
            <pc:docMk/>
            <pc:sldMk cId="3670975516" sldId="295"/>
            <ac:spMk id="5" creationId="{741AF8E4-DEAD-472D-9F53-06A96E41D23E}"/>
          </ac:spMkLst>
        </pc:spChg>
        <pc:spChg chg="add mod">
          <ac:chgData name="David Stevens" userId="73fe415a-d21a-4898-bfab-0e75d37181d7" providerId="ADAL" clId="{FDF1147B-6426-4869-86DA-B776762969DE}" dt="2019-06-06T09:57:31.879" v="7526" actId="20577"/>
          <ac:spMkLst>
            <pc:docMk/>
            <pc:sldMk cId="3670975516" sldId="295"/>
            <ac:spMk id="8" creationId="{C8C39C92-5D35-4CF0-A862-2C1E3844BFE3}"/>
          </ac:spMkLst>
        </pc:spChg>
        <pc:spChg chg="add mod">
          <ac:chgData name="David Stevens" userId="73fe415a-d21a-4898-bfab-0e75d37181d7" providerId="ADAL" clId="{FDF1147B-6426-4869-86DA-B776762969DE}" dt="2019-06-06T09:57:15.551" v="7508" actId="1076"/>
          <ac:spMkLst>
            <pc:docMk/>
            <pc:sldMk cId="3670975516" sldId="295"/>
            <ac:spMk id="10" creationId="{7E9037BB-8440-4C1B-A83B-D052C31E1309}"/>
          </ac:spMkLst>
        </pc:spChg>
        <pc:spChg chg="add mod">
          <ac:chgData name="David Stevens" userId="73fe415a-d21a-4898-bfab-0e75d37181d7" providerId="ADAL" clId="{FDF1147B-6426-4869-86DA-B776762969DE}" dt="2019-06-06T09:57:43.903" v="7528"/>
          <ac:spMkLst>
            <pc:docMk/>
            <pc:sldMk cId="3670975516" sldId="295"/>
            <ac:spMk id="11" creationId="{3F890E3A-C319-4D46-BAE1-937319D4B4A6}"/>
          </ac:spMkLst>
        </pc:spChg>
        <pc:spChg chg="add mod">
          <ac:chgData name="David Stevens" userId="73fe415a-d21a-4898-bfab-0e75d37181d7" providerId="ADAL" clId="{FDF1147B-6426-4869-86DA-B776762969DE}" dt="2019-06-06T09:57:47.248" v="7531"/>
          <ac:spMkLst>
            <pc:docMk/>
            <pc:sldMk cId="3670975516" sldId="295"/>
            <ac:spMk id="12" creationId="{DDDD638F-ADE5-4D7D-BA19-2611755424C8}"/>
          </ac:spMkLst>
        </pc:spChg>
        <pc:spChg chg="add mod">
          <ac:chgData name="David Stevens" userId="73fe415a-d21a-4898-bfab-0e75d37181d7" providerId="ADAL" clId="{FDF1147B-6426-4869-86DA-B776762969DE}" dt="2019-06-06T09:58:09.415" v="7580" actId="20577"/>
          <ac:spMkLst>
            <pc:docMk/>
            <pc:sldMk cId="3670975516" sldId="295"/>
            <ac:spMk id="16" creationId="{7ED26FEE-5AEB-4E6F-A695-2C15B73C08AF}"/>
          </ac:spMkLst>
        </pc:spChg>
        <pc:cxnChg chg="add mod">
          <ac:chgData name="David Stevens" userId="73fe415a-d21a-4898-bfab-0e75d37181d7" providerId="ADAL" clId="{FDF1147B-6426-4869-86DA-B776762969DE}" dt="2019-06-06T09:55:56.310" v="7400" actId="1076"/>
          <ac:cxnSpMkLst>
            <pc:docMk/>
            <pc:sldMk cId="3670975516" sldId="295"/>
            <ac:cxnSpMk id="7" creationId="{63872C27-2DBE-4A35-BE2F-DE3E5EAE5D0C}"/>
          </ac:cxnSpMkLst>
        </pc:cxnChg>
        <pc:cxnChg chg="add mod">
          <ac:chgData name="David Stevens" userId="73fe415a-d21a-4898-bfab-0e75d37181d7" providerId="ADAL" clId="{FDF1147B-6426-4869-86DA-B776762969DE}" dt="2019-06-06T09:57:57.046" v="7534" actId="14100"/>
          <ac:cxnSpMkLst>
            <pc:docMk/>
            <pc:sldMk cId="3670975516" sldId="295"/>
            <ac:cxnSpMk id="13" creationId="{AE359751-11B3-4213-A5FA-E191B1272A05}"/>
          </ac:cxnSpMkLst>
        </pc:cxnChg>
      </pc:sldChg>
      <pc:sldMasterChg chg="delSp">
        <pc:chgData name="David Stevens" userId="73fe415a-d21a-4898-bfab-0e75d37181d7" providerId="ADAL" clId="{FDF1147B-6426-4869-86DA-B776762969DE}" dt="2019-06-04T13:13:02.927" v="7092" actId="478"/>
        <pc:sldMasterMkLst>
          <pc:docMk/>
          <pc:sldMasterMk cId="112899065" sldId="2147483648"/>
        </pc:sldMasterMkLst>
        <pc:spChg chg="del">
          <ac:chgData name="David Stevens" userId="73fe415a-d21a-4898-bfab-0e75d37181d7" providerId="ADAL" clId="{FDF1147B-6426-4869-86DA-B776762969DE}" dt="2019-06-04T13:13:02.927" v="7092" actId="478"/>
          <ac:spMkLst>
            <pc:docMk/>
            <pc:sldMasterMk cId="112899065" sldId="2147483648"/>
            <ac:spMk id="60" creationId="{00000000-0000-0000-0000-000000000000}"/>
          </ac:spMkLst>
        </pc:spChg>
        <pc:spChg chg="del">
          <ac:chgData name="David Stevens" userId="73fe415a-d21a-4898-bfab-0e75d37181d7" providerId="ADAL" clId="{FDF1147B-6426-4869-86DA-B776762969DE}" dt="2019-06-04T13:13:02.927" v="7092" actId="478"/>
          <ac:spMkLst>
            <pc:docMk/>
            <pc:sldMasterMk cId="112899065" sldId="2147483648"/>
            <ac:spMk id="61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6/6/2019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Smaller versions being created to support focused client/dxc use cases and develop Digital Explorer yellow belt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7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4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15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22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45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59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11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3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6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7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2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09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2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C784556-ED1C-4757-8071-FCBDBC8F3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8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270956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27095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C0A5B1A-9515-45E6-BB76-DAF9E56B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280"/>
          <a:stretch/>
        </p:blipFill>
        <p:spPr>
          <a:xfrm>
            <a:off x="3891783" y="-9991"/>
            <a:ext cx="10738617" cy="8242166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824197"/>
            <a:ext cx="68580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15B26B1-AA18-4E5E-B6CD-4C244B28C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F30C8EE-0B29-4554-9390-638F135FE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5511"/>
          <a:stretch/>
        </p:blipFill>
        <p:spPr>
          <a:xfrm>
            <a:off x="7000875" y="525780"/>
            <a:ext cx="7629525" cy="6654767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FB69A07-AF17-4DD2-B2BB-02C498259F26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671614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883194"/>
            <a:ext cx="66294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6A6E73-00CE-450D-9AFD-60F8AC8C1A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E212B-7342-4D2D-A5D3-2E62A0071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June 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91187660-0B2C-49B8-A9C6-69050469D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BDC13DC-430C-419B-B8B3-483CAC2DA90A}"/>
              </a:ext>
            </a:extLst>
          </p:cNvPr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5E83A453-A26B-4D5A-A017-0A7C0152672E}"/>
                </a:ext>
              </a:extLst>
            </p:cNvPr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4D3F48B2-15F7-403D-8A83-2D9F8AC83391}"/>
                </a:ext>
              </a:extLst>
            </p:cNvPr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1" name="Text Box 115">
            <a:extLst>
              <a:ext uri="{FF2B5EF4-FFF2-40B4-BE49-F238E27FC236}">
                <a16:creationId xmlns:a16="http://schemas.microsoft.com/office/drawing/2014/main" id="{3DC7301A-0634-4DDE-84BD-D6A61E2D11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2" name="Text Box 115">
            <a:extLst>
              <a:ext uri="{FF2B5EF4-FFF2-40B4-BE49-F238E27FC236}">
                <a16:creationId xmlns:a16="http://schemas.microsoft.com/office/drawing/2014/main" id="{D4093138-40BC-4732-A9D2-201E13AAF4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DF295466-17A7-4B12-83BA-08D9B1935DE9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4DF1B85-70B4-4DEE-91CE-EF07BE2AB9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0D70BD3-EB56-45E0-A89C-12E1C45B9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0E794-887D-4052-95F2-537520E71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1658"/>
          <a:stretch/>
        </p:blipFill>
        <p:spPr>
          <a:xfrm>
            <a:off x="6552363" y="1033398"/>
            <a:ext cx="8078037" cy="61020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5"/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T0" fmla="*/ 19199 w 19199"/>
              <a:gd name="T1" fmla="*/ 9340 h 10809"/>
              <a:gd name="T2" fmla="*/ 19199 w 19199"/>
              <a:gd name="T3" fmla="*/ 9340 h 10809"/>
              <a:gd name="T4" fmla="*/ 16987 w 19199"/>
              <a:gd name="T5" fmla="*/ 9340 h 10809"/>
              <a:gd name="T6" fmla="*/ 13055 w 19199"/>
              <a:gd name="T7" fmla="*/ 5408 h 10809"/>
              <a:gd name="T8" fmla="*/ 16987 w 19199"/>
              <a:gd name="T9" fmla="*/ 1468 h 10809"/>
              <a:gd name="T10" fmla="*/ 19199 w 19199"/>
              <a:gd name="T11" fmla="*/ 1468 h 10809"/>
              <a:gd name="T12" fmla="*/ 19199 w 19199"/>
              <a:gd name="T13" fmla="*/ 0 h 10809"/>
              <a:gd name="T14" fmla="*/ 0 w 19199"/>
              <a:gd name="T15" fmla="*/ 0 h 10809"/>
              <a:gd name="T16" fmla="*/ 0 w 19199"/>
              <a:gd name="T17" fmla="*/ 10809 h 10809"/>
              <a:gd name="T18" fmla="*/ 19199 w 19199"/>
              <a:gd name="T19" fmla="*/ 10809 h 10809"/>
              <a:gd name="T20" fmla="*/ 19199 w 19199"/>
              <a:gd name="T21" fmla="*/ 9340 h 10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199" h="10809">
                <a:moveTo>
                  <a:pt x="19199" y="9340"/>
                </a:moveTo>
                <a:lnTo>
                  <a:pt x="19199" y="9340"/>
                </a:lnTo>
                <a:lnTo>
                  <a:pt x="16987" y="9340"/>
                </a:lnTo>
                <a:cubicBezTo>
                  <a:pt x="14808" y="9340"/>
                  <a:pt x="13055" y="7602"/>
                  <a:pt x="13055" y="5408"/>
                </a:cubicBezTo>
                <a:cubicBezTo>
                  <a:pt x="13055" y="3205"/>
                  <a:pt x="14808" y="1468"/>
                  <a:pt x="16987" y="1468"/>
                </a:cubicBezTo>
                <a:lnTo>
                  <a:pt x="19199" y="1468"/>
                </a:lnTo>
                <a:lnTo>
                  <a:pt x="19199" y="0"/>
                </a:lnTo>
                <a:lnTo>
                  <a:pt x="0" y="0"/>
                </a:lnTo>
                <a:lnTo>
                  <a:pt x="0" y="10809"/>
                </a:lnTo>
                <a:lnTo>
                  <a:pt x="19199" y="10809"/>
                </a:lnTo>
                <a:lnTo>
                  <a:pt x="19199" y="934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78B0B0F-DE09-40EF-A259-814397ADD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CA387B5-33FA-4DCC-93C0-42A325D8D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07E6E-CA26-4CA9-97FE-35F4EAA0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357"/>
          <a:stretch/>
        </p:blipFill>
        <p:spPr>
          <a:xfrm>
            <a:off x="6765993" y="1095847"/>
            <a:ext cx="7864407" cy="6056192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617EF5-8923-48CF-8E8C-F23131EE5707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389120"/>
            <a:ext cx="6629402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E5CBB9A-FE51-4F22-8CF4-563E85EA53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32A79B2-E76C-4713-8613-8DC91EE54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01349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0134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4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C8299-53E3-4F65-8A6F-4435BC86B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7509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7509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81" r:id="rId5"/>
    <p:sldLayoutId id="2147483671" r:id="rId6"/>
    <p:sldLayoutId id="2147483687" r:id="rId7"/>
    <p:sldLayoutId id="2147483678" r:id="rId8"/>
    <p:sldLayoutId id="2147483675" r:id="rId9"/>
    <p:sldLayoutId id="2147483673" r:id="rId10"/>
    <p:sldLayoutId id="2147483676" r:id="rId11"/>
    <p:sldLayoutId id="2147483680" r:id="rId12"/>
    <p:sldLayoutId id="2147483686" r:id="rId13"/>
    <p:sldLayoutId id="2147483685" r:id="rId14"/>
    <p:sldLayoutId id="2147483659" r:id="rId15"/>
    <p:sldLayoutId id="2147483650" r:id="rId16"/>
    <p:sldLayoutId id="2147483666" r:id="rId17"/>
    <p:sldLayoutId id="2147483667" r:id="rId18"/>
    <p:sldLayoutId id="2147483652" r:id="rId19"/>
    <p:sldLayoutId id="2147483660" r:id="rId20"/>
    <p:sldLayoutId id="2147483662" r:id="rId21"/>
    <p:sldLayoutId id="2147483663" r:id="rId22"/>
    <p:sldLayoutId id="2147483651" r:id="rId23"/>
    <p:sldLayoutId id="2147483668" r:id="rId24"/>
    <p:sldLayoutId id="2147483669" r:id="rId25"/>
    <p:sldLayoutId id="2147483655" r:id="rId26"/>
    <p:sldLayoutId id="214748366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igitalexplorer.dxc.com/dew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ypora.io/" TargetMode="Externa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dxc.com/DigitalExplorer/Digital-Explorer-Specs/issues" TargetMode="Externa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0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igitalexplorer.dxc.com/dew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2780-7C6C-4E22-9C02-48A160C51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DXC Digital Explorer Journey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396C5-5431-43D5-9089-EE8DC3EA2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b="0" dirty="0"/>
              <a:t>David Stevens</a:t>
            </a:r>
          </a:p>
          <a:p>
            <a:r>
              <a:rPr lang="en-GB" sz="2000" b="0" dirty="0"/>
              <a:t>DXC Distinguished Architect</a:t>
            </a:r>
            <a:br>
              <a:rPr lang="en-GB" sz="2000" b="0" dirty="0"/>
            </a:br>
            <a:r>
              <a:rPr lang="en-GB" sz="2000" b="0" dirty="0"/>
              <a:t>Digital Explorer Product Owner &amp; Architect </a:t>
            </a:r>
            <a:br>
              <a:rPr lang="en-GB" sz="2000" b="0" dirty="0"/>
            </a:br>
            <a:r>
              <a:rPr lang="en-GB" sz="2000" b="0" dirty="0"/>
              <a:t>davidstevens@dxc.com</a:t>
            </a:r>
            <a:endParaRPr lang="en-GB" sz="3600" b="0" dirty="0"/>
          </a:p>
        </p:txBody>
      </p:sp>
    </p:spTree>
    <p:extLst>
      <p:ext uri="{BB962C8B-B14F-4D97-AF65-F5344CB8AC3E}">
        <p14:creationId xmlns:p14="http://schemas.microsoft.com/office/powerpoint/2010/main" val="10680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3F87FE1-687F-4D9D-ACA7-785A2837761D}"/>
              </a:ext>
            </a:extLst>
          </p:cNvPr>
          <p:cNvSpPr/>
          <p:nvPr/>
        </p:nvSpPr>
        <p:spPr>
          <a:xfrm>
            <a:off x="0" y="1311007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265068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The Client Digital Challenge ~ </a:t>
            </a:r>
            <a:br>
              <a:rPr lang="en-GB" dirty="0"/>
            </a:br>
            <a:r>
              <a:rPr lang="en-GB" dirty="0"/>
              <a:t>Extended Journey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47959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Create an interactive Digital Challenges client summary report from your workspace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WIP/Completed client Digital Explorer Workspace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i="1" dirty="0"/>
              <a:t>Markdown formatting skills (optional)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Playbook platform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Writer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Playbook industry badges</a:t>
            </a:r>
            <a:endParaRPr lang="en-GB" sz="1400" b="0" u="sng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30-45 minutes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8EB81E0F-5F45-465F-A671-76F2CDFBF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C788E4D-78A1-42D1-ADB9-7EA9C51D8F77}"/>
              </a:ext>
            </a:extLst>
          </p:cNvPr>
          <p:cNvGrpSpPr/>
          <p:nvPr/>
        </p:nvGrpSpPr>
        <p:grpSpPr>
          <a:xfrm>
            <a:off x="292427" y="3542720"/>
            <a:ext cx="8855998" cy="2455167"/>
            <a:chOff x="292427" y="2850213"/>
            <a:chExt cx="8855998" cy="24551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4BE45B-8AA9-4DE6-9D03-0BA5760EF59D}"/>
                </a:ext>
              </a:extLst>
            </p:cNvPr>
            <p:cNvGrpSpPr/>
            <p:nvPr/>
          </p:nvGrpSpPr>
          <p:grpSpPr>
            <a:xfrm>
              <a:off x="292427" y="2850213"/>
              <a:ext cx="8855998" cy="2455167"/>
              <a:chOff x="292427" y="2420421"/>
              <a:chExt cx="8855998" cy="2455167"/>
            </a:xfrm>
          </p:grpSpPr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4641292-67F1-4D4D-BC74-AADDC3CDC8DF}"/>
                  </a:ext>
                </a:extLst>
              </p:cNvPr>
              <p:cNvSpPr txBox="1"/>
              <p:nvPr/>
            </p:nvSpPr>
            <p:spPr>
              <a:xfrm rot="18900000">
                <a:off x="4953981" y="2494428"/>
                <a:ext cx="1893467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GB" sz="1200" b="1" dirty="0"/>
                  <a:t>Client Summary Report</a:t>
                </a:r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FA62A4B3-E63C-4D35-AB3F-0EBBA758F7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42197" y="4657955"/>
                <a:ext cx="4201764" cy="6627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05B146F-2549-4636-A1C7-25DF46E56E15}"/>
                  </a:ext>
                </a:extLst>
              </p:cNvPr>
              <p:cNvSpPr/>
              <p:nvPr/>
            </p:nvSpPr>
            <p:spPr>
              <a:xfrm>
                <a:off x="292427" y="4443755"/>
                <a:ext cx="1549766" cy="43183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/>
                  <a:t>Workspaces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C55A4EE-97FB-491D-8C02-E12CA12190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955400" y="4659671"/>
                <a:ext cx="2040346" cy="0"/>
              </a:xfrm>
              <a:prstGeom prst="line">
                <a:avLst/>
              </a:prstGeom>
              <a:solidFill>
                <a:schemeClr val="accent1"/>
              </a:solidFill>
              <a:ln w="1270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9" name="Freeform 121">
                <a:extLst>
                  <a:ext uri="{FF2B5EF4-FFF2-40B4-BE49-F238E27FC236}">
                    <a16:creationId xmlns:a16="http://schemas.microsoft.com/office/drawing/2014/main" id="{5143EACF-DA0D-46A3-87AA-1A174AC90D0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66325" y="4547248"/>
                <a:ext cx="384807" cy="224847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566BDD-0C82-4567-95E2-3E930D14CA2D}"/>
                  </a:ext>
                </a:extLst>
              </p:cNvPr>
              <p:cNvCxnSpPr>
                <a:cxnSpLocks/>
                <a:stCxn id="230" idx="1"/>
                <a:endCxn id="79" idx="1"/>
              </p:cNvCxnSpPr>
              <p:nvPr/>
            </p:nvCxnSpPr>
            <p:spPr bwMode="auto">
              <a:xfrm flipV="1">
                <a:off x="5313270" y="3393543"/>
                <a:ext cx="2285389" cy="16065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accent4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0E04FF7A-4D04-405D-B560-60B850E411E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82375" y="3389734"/>
                <a:ext cx="2115275" cy="0"/>
              </a:xfrm>
              <a:prstGeom prst="line">
                <a:avLst/>
              </a:prstGeom>
              <a:solidFill>
                <a:schemeClr val="accent1"/>
              </a:solidFill>
              <a:ln w="127000" cap="rnd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BC84C89-FFBE-42CC-83C6-B5BF6E8DF204}"/>
                  </a:ext>
                </a:extLst>
              </p:cNvPr>
              <p:cNvGrpSpPr/>
              <p:nvPr/>
            </p:nvGrpSpPr>
            <p:grpSpPr>
              <a:xfrm>
                <a:off x="7598659" y="3177626"/>
                <a:ext cx="1549766" cy="431833"/>
                <a:chOff x="3632495" y="2329587"/>
                <a:chExt cx="1549766" cy="431833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11D9D96-36AB-4C43-910E-F076F7CBE2ED}"/>
                    </a:ext>
                  </a:extLst>
                </p:cNvPr>
                <p:cNvSpPr/>
                <p:nvPr/>
              </p:nvSpPr>
              <p:spPr>
                <a:xfrm>
                  <a:off x="3632495" y="2329587"/>
                  <a:ext cx="1549766" cy="431833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200" b="1" dirty="0">
                      <a:solidFill>
                        <a:schemeClr val="tx1"/>
                      </a:solidFill>
                    </a:rPr>
                    <a:t>Playbooks</a:t>
                  </a:r>
                </a:p>
              </p:txBody>
            </p:sp>
            <p:sp>
              <p:nvSpPr>
                <p:cNvPr id="199" name="Freeform 77">
                  <a:extLst>
                    <a:ext uri="{FF2B5EF4-FFF2-40B4-BE49-F238E27FC236}">
                      <a16:creationId xmlns:a16="http://schemas.microsoft.com/office/drawing/2014/main" id="{210F515E-2D3F-451C-B87E-3ACBD81A96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4979" y="2410503"/>
                  <a:ext cx="270000" cy="270000"/>
                </a:xfrm>
                <a:custGeom>
                  <a:avLst/>
                  <a:gdLst>
                    <a:gd name="T0" fmla="*/ 864 w 1056"/>
                    <a:gd name="T1" fmla="*/ 480 h 960"/>
                    <a:gd name="T2" fmla="*/ 1056 w 1056"/>
                    <a:gd name="T3" fmla="*/ 480 h 960"/>
                    <a:gd name="T4" fmla="*/ 1056 w 1056"/>
                    <a:gd name="T5" fmla="*/ 768 h 960"/>
                    <a:gd name="T6" fmla="*/ 864 w 1056"/>
                    <a:gd name="T7" fmla="*/ 960 h 960"/>
                    <a:gd name="T8" fmla="*/ 192 w 1056"/>
                    <a:gd name="T9" fmla="*/ 960 h 960"/>
                    <a:gd name="T10" fmla="*/ 0 w 1056"/>
                    <a:gd name="T11" fmla="*/ 768 h 960"/>
                    <a:gd name="T12" fmla="*/ 0 w 1056"/>
                    <a:gd name="T13" fmla="*/ 0 h 960"/>
                    <a:gd name="T14" fmla="*/ 864 w 1056"/>
                    <a:gd name="T15" fmla="*/ 0 h 960"/>
                    <a:gd name="T16" fmla="*/ 864 w 1056"/>
                    <a:gd name="T17" fmla="*/ 480 h 960"/>
                    <a:gd name="T18" fmla="*/ 480 w 1056"/>
                    <a:gd name="T19" fmla="*/ 96 h 960"/>
                    <a:gd name="T20" fmla="*/ 96 w 1056"/>
                    <a:gd name="T21" fmla="*/ 96 h 960"/>
                    <a:gd name="T22" fmla="*/ 96 w 1056"/>
                    <a:gd name="T23" fmla="*/ 384 h 960"/>
                    <a:gd name="T24" fmla="*/ 480 w 1056"/>
                    <a:gd name="T25" fmla="*/ 384 h 960"/>
                    <a:gd name="T26" fmla="*/ 480 w 1056"/>
                    <a:gd name="T27" fmla="*/ 96 h 960"/>
                    <a:gd name="T28" fmla="*/ 768 w 1056"/>
                    <a:gd name="T29" fmla="*/ 96 h 960"/>
                    <a:gd name="T30" fmla="*/ 576 w 1056"/>
                    <a:gd name="T31" fmla="*/ 96 h 960"/>
                    <a:gd name="T32" fmla="*/ 576 w 1056"/>
                    <a:gd name="T33" fmla="*/ 192 h 960"/>
                    <a:gd name="T34" fmla="*/ 768 w 1056"/>
                    <a:gd name="T35" fmla="*/ 192 h 960"/>
                    <a:gd name="T36" fmla="*/ 768 w 1056"/>
                    <a:gd name="T37" fmla="*/ 96 h 960"/>
                    <a:gd name="T38" fmla="*/ 768 w 1056"/>
                    <a:gd name="T39" fmla="*/ 288 h 960"/>
                    <a:gd name="T40" fmla="*/ 576 w 1056"/>
                    <a:gd name="T41" fmla="*/ 288 h 960"/>
                    <a:gd name="T42" fmla="*/ 576 w 1056"/>
                    <a:gd name="T43" fmla="*/ 384 h 960"/>
                    <a:gd name="T44" fmla="*/ 768 w 1056"/>
                    <a:gd name="T45" fmla="*/ 384 h 960"/>
                    <a:gd name="T46" fmla="*/ 768 w 1056"/>
                    <a:gd name="T47" fmla="*/ 288 h 960"/>
                    <a:gd name="T48" fmla="*/ 768 w 1056"/>
                    <a:gd name="T49" fmla="*/ 480 h 960"/>
                    <a:gd name="T50" fmla="*/ 96 w 1056"/>
                    <a:gd name="T51" fmla="*/ 480 h 960"/>
                    <a:gd name="T52" fmla="*/ 96 w 1056"/>
                    <a:gd name="T53" fmla="*/ 576 h 960"/>
                    <a:gd name="T54" fmla="*/ 768 w 1056"/>
                    <a:gd name="T55" fmla="*/ 576 h 960"/>
                    <a:gd name="T56" fmla="*/ 768 w 1056"/>
                    <a:gd name="T57" fmla="*/ 480 h 960"/>
                    <a:gd name="T58" fmla="*/ 768 w 1056"/>
                    <a:gd name="T59" fmla="*/ 672 h 960"/>
                    <a:gd name="T60" fmla="*/ 96 w 1056"/>
                    <a:gd name="T61" fmla="*/ 672 h 960"/>
                    <a:gd name="T62" fmla="*/ 96 w 1056"/>
                    <a:gd name="T63" fmla="*/ 768 h 960"/>
                    <a:gd name="T64" fmla="*/ 768 w 1056"/>
                    <a:gd name="T65" fmla="*/ 768 h 960"/>
                    <a:gd name="T66" fmla="*/ 768 w 1056"/>
                    <a:gd name="T67" fmla="*/ 672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56" h="960">
                      <a:moveTo>
                        <a:pt x="864" y="480"/>
                      </a:moveTo>
                      <a:cubicBezTo>
                        <a:pt x="1056" y="480"/>
                        <a:pt x="1056" y="480"/>
                        <a:pt x="1056" y="480"/>
                      </a:cubicBezTo>
                      <a:cubicBezTo>
                        <a:pt x="1056" y="768"/>
                        <a:pt x="1056" y="768"/>
                        <a:pt x="1056" y="768"/>
                      </a:cubicBezTo>
                      <a:cubicBezTo>
                        <a:pt x="1056" y="874"/>
                        <a:pt x="970" y="960"/>
                        <a:pt x="864" y="960"/>
                      </a:cubicBezTo>
                      <a:cubicBezTo>
                        <a:pt x="192" y="960"/>
                        <a:pt x="192" y="960"/>
                        <a:pt x="192" y="960"/>
                      </a:cubicBezTo>
                      <a:cubicBezTo>
                        <a:pt x="86" y="960"/>
                        <a:pt x="0" y="874"/>
                        <a:pt x="0" y="76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64" y="0"/>
                        <a:pt x="864" y="0"/>
                        <a:pt x="864" y="0"/>
                      </a:cubicBezTo>
                      <a:lnTo>
                        <a:pt x="864" y="480"/>
                      </a:lnTo>
                      <a:close/>
                      <a:moveTo>
                        <a:pt x="480" y="96"/>
                      </a:move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384"/>
                        <a:pt x="96" y="384"/>
                        <a:pt x="96" y="384"/>
                      </a:cubicBezTo>
                      <a:cubicBezTo>
                        <a:pt x="480" y="384"/>
                        <a:pt x="480" y="384"/>
                        <a:pt x="480" y="384"/>
                      </a:cubicBezTo>
                      <a:lnTo>
                        <a:pt x="480" y="96"/>
                      </a:lnTo>
                      <a:close/>
                      <a:moveTo>
                        <a:pt x="768" y="96"/>
                      </a:moveTo>
                      <a:cubicBezTo>
                        <a:pt x="576" y="96"/>
                        <a:pt x="576" y="96"/>
                        <a:pt x="576" y="96"/>
                      </a:cubicBezTo>
                      <a:cubicBezTo>
                        <a:pt x="576" y="192"/>
                        <a:pt x="576" y="192"/>
                        <a:pt x="576" y="192"/>
                      </a:cubicBezTo>
                      <a:cubicBezTo>
                        <a:pt x="768" y="192"/>
                        <a:pt x="768" y="192"/>
                        <a:pt x="768" y="192"/>
                      </a:cubicBezTo>
                      <a:lnTo>
                        <a:pt x="768" y="96"/>
                      </a:lnTo>
                      <a:close/>
                      <a:moveTo>
                        <a:pt x="768" y="288"/>
                      </a:moveTo>
                      <a:cubicBezTo>
                        <a:pt x="576" y="288"/>
                        <a:pt x="576" y="288"/>
                        <a:pt x="576" y="288"/>
                      </a:cubicBezTo>
                      <a:cubicBezTo>
                        <a:pt x="576" y="384"/>
                        <a:pt x="576" y="384"/>
                        <a:pt x="576" y="384"/>
                      </a:cubicBezTo>
                      <a:cubicBezTo>
                        <a:pt x="768" y="384"/>
                        <a:pt x="768" y="384"/>
                        <a:pt x="768" y="384"/>
                      </a:cubicBezTo>
                      <a:lnTo>
                        <a:pt x="768" y="288"/>
                      </a:lnTo>
                      <a:close/>
                      <a:moveTo>
                        <a:pt x="768" y="480"/>
                      </a:moveTo>
                      <a:cubicBezTo>
                        <a:pt x="96" y="480"/>
                        <a:pt x="96" y="480"/>
                        <a:pt x="96" y="480"/>
                      </a:cubicBezTo>
                      <a:cubicBezTo>
                        <a:pt x="96" y="576"/>
                        <a:pt x="96" y="576"/>
                        <a:pt x="96" y="576"/>
                      </a:cubicBezTo>
                      <a:cubicBezTo>
                        <a:pt x="768" y="576"/>
                        <a:pt x="768" y="576"/>
                        <a:pt x="768" y="576"/>
                      </a:cubicBezTo>
                      <a:lnTo>
                        <a:pt x="768" y="480"/>
                      </a:lnTo>
                      <a:close/>
                      <a:moveTo>
                        <a:pt x="768" y="672"/>
                      </a:moveTo>
                      <a:cubicBezTo>
                        <a:pt x="96" y="672"/>
                        <a:pt x="96" y="672"/>
                        <a:pt x="96" y="672"/>
                      </a:cubicBezTo>
                      <a:cubicBezTo>
                        <a:pt x="96" y="768"/>
                        <a:pt x="96" y="768"/>
                        <a:pt x="96" y="768"/>
                      </a:cubicBezTo>
                      <a:cubicBezTo>
                        <a:pt x="768" y="768"/>
                        <a:pt x="768" y="768"/>
                        <a:pt x="768" y="768"/>
                      </a:cubicBezTo>
                      <a:lnTo>
                        <a:pt x="768" y="67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CF79E5C-6F90-439B-94A5-0829BD86EE2E}"/>
                  </a:ext>
                </a:extLst>
              </p:cNvPr>
              <p:cNvSpPr/>
              <p:nvPr/>
            </p:nvSpPr>
            <p:spPr>
              <a:xfrm rot="18900000">
                <a:off x="3537823" y="3892863"/>
                <a:ext cx="2035945" cy="283553"/>
              </a:xfrm>
              <a:custGeom>
                <a:avLst/>
                <a:gdLst>
                  <a:gd name="connsiteX0" fmla="*/ 1995552 w 2035945"/>
                  <a:gd name="connsiteY0" fmla="*/ 40393 h 283553"/>
                  <a:gd name="connsiteX1" fmla="*/ 1995552 w 2035945"/>
                  <a:gd name="connsiteY1" fmla="*/ 235428 h 283553"/>
                  <a:gd name="connsiteX2" fmla="*/ 1800516 w 2035945"/>
                  <a:gd name="connsiteY2" fmla="*/ 235428 h 283553"/>
                  <a:gd name="connsiteX3" fmla="*/ 1776423 w 2035945"/>
                  <a:gd name="connsiteY3" fmla="*/ 199145 h 283553"/>
                  <a:gd name="connsiteX4" fmla="*/ 264656 w 2035945"/>
                  <a:gd name="connsiteY4" fmla="*/ 199145 h 283553"/>
                  <a:gd name="connsiteX5" fmla="*/ 235428 w 2035945"/>
                  <a:gd name="connsiteY5" fmla="*/ 243161 h 283553"/>
                  <a:gd name="connsiteX6" fmla="*/ 40393 w 2035945"/>
                  <a:gd name="connsiteY6" fmla="*/ 243161 h 283553"/>
                  <a:gd name="connsiteX7" fmla="*/ 40393 w 2035945"/>
                  <a:gd name="connsiteY7" fmla="*/ 48125 h 283553"/>
                  <a:gd name="connsiteX8" fmla="*/ 235428 w 2035945"/>
                  <a:gd name="connsiteY8" fmla="*/ 48125 h 283553"/>
                  <a:gd name="connsiteX9" fmla="*/ 263996 w 2035945"/>
                  <a:gd name="connsiteY9" fmla="*/ 91145 h 283553"/>
                  <a:gd name="connsiteX10" fmla="*/ 1769224 w 2035945"/>
                  <a:gd name="connsiteY10" fmla="*/ 91145 h 283553"/>
                  <a:gd name="connsiteX11" fmla="*/ 1770222 w 2035945"/>
                  <a:gd name="connsiteY11" fmla="*/ 86015 h 283553"/>
                  <a:gd name="connsiteX12" fmla="*/ 1800516 w 2035945"/>
                  <a:gd name="connsiteY12" fmla="*/ 40393 h 283553"/>
                  <a:gd name="connsiteX13" fmla="*/ 1995552 w 2035945"/>
                  <a:gd name="connsiteY13" fmla="*/ 40393 h 28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35945" h="283553">
                    <a:moveTo>
                      <a:pt x="1995552" y="40393"/>
                    </a:moveTo>
                    <a:cubicBezTo>
                      <a:pt x="2049410" y="94250"/>
                      <a:pt x="2049410" y="181571"/>
                      <a:pt x="1995552" y="235428"/>
                    </a:cubicBezTo>
                    <a:cubicBezTo>
                      <a:pt x="1941695" y="289286"/>
                      <a:pt x="1854374" y="289286"/>
                      <a:pt x="1800516" y="235428"/>
                    </a:cubicBezTo>
                    <a:lnTo>
                      <a:pt x="1776423" y="199145"/>
                    </a:lnTo>
                    <a:lnTo>
                      <a:pt x="264656" y="199145"/>
                    </a:lnTo>
                    <a:lnTo>
                      <a:pt x="235428" y="243161"/>
                    </a:lnTo>
                    <a:cubicBezTo>
                      <a:pt x="181571" y="297018"/>
                      <a:pt x="94250" y="297018"/>
                      <a:pt x="40393" y="243161"/>
                    </a:cubicBezTo>
                    <a:cubicBezTo>
                      <a:pt x="-13465" y="189303"/>
                      <a:pt x="-13465" y="101982"/>
                      <a:pt x="40393" y="48125"/>
                    </a:cubicBezTo>
                    <a:cubicBezTo>
                      <a:pt x="94250" y="-5732"/>
                      <a:pt x="181571" y="-5732"/>
                      <a:pt x="235428" y="48125"/>
                    </a:cubicBezTo>
                    <a:lnTo>
                      <a:pt x="263996" y="91145"/>
                    </a:lnTo>
                    <a:lnTo>
                      <a:pt x="1769224" y="91145"/>
                    </a:lnTo>
                    <a:lnTo>
                      <a:pt x="1770222" y="86015"/>
                    </a:lnTo>
                    <a:cubicBezTo>
                      <a:pt x="1776954" y="69413"/>
                      <a:pt x="1787052" y="53857"/>
                      <a:pt x="1800516" y="40393"/>
                    </a:cubicBezTo>
                    <a:cubicBezTo>
                      <a:pt x="1854374" y="-13465"/>
                      <a:pt x="1941695" y="-13465"/>
                      <a:pt x="1995552" y="4039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35CE402-CC4B-4412-8EA1-214302F3188D}"/>
                  </a:ext>
                </a:extLst>
              </p:cNvPr>
              <p:cNvSpPr/>
              <p:nvPr/>
            </p:nvSpPr>
            <p:spPr>
              <a:xfrm>
                <a:off x="5118498" y="3354618"/>
                <a:ext cx="103247" cy="103247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15C8C0-B28C-4BC6-AA4C-FF45E53F8E53}"/>
                  </a:ext>
                </a:extLst>
              </p:cNvPr>
              <p:cNvSpPr txBox="1"/>
              <p:nvPr/>
            </p:nvSpPr>
            <p:spPr>
              <a:xfrm rot="18900000">
                <a:off x="5951736" y="2420421"/>
                <a:ext cx="2129109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GB" sz="1200" b="1" dirty="0"/>
                  <a:t>Share playbook with client</a:t>
                </a:r>
              </a:p>
            </p:txBody>
          </p:sp>
        </p:grpSp>
        <p:sp>
          <p:nvSpPr>
            <p:cNvPr id="4" name="Flowchart: Decision 3">
              <a:extLst>
                <a:ext uri="{FF2B5EF4-FFF2-40B4-BE49-F238E27FC236}">
                  <a16:creationId xmlns:a16="http://schemas.microsoft.com/office/drawing/2014/main" id="{6BD4A104-44C0-4E7F-BF92-E236D327F6A2}"/>
                </a:ext>
              </a:extLst>
            </p:cNvPr>
            <p:cNvSpPr/>
            <p:nvPr/>
          </p:nvSpPr>
          <p:spPr>
            <a:xfrm>
              <a:off x="6012211" y="3659400"/>
              <a:ext cx="360000" cy="360000"/>
            </a:xfrm>
            <a:prstGeom prst="flowChartDecision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19474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Find Solutions 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29800" y="2057399"/>
            <a:ext cx="420231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2600" dirty="0"/>
              <a:t>Scenario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sz="1400" dirty="0"/>
              <a:t>Find and discover existing DXC industry solutions 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Business or technical requirements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DXC digital solution catalogue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r>
              <a:rPr lang="en-GB" sz="1600" dirty="0"/>
              <a:t>Estimated Journey time : 10-20 minutes</a:t>
            </a:r>
            <a:endParaRPr lang="en-GB" b="0" dirty="0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5997C4A2-758B-4735-A444-1F288A7B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AAE756D-1942-4287-9D58-228B58AF4A23}"/>
              </a:ext>
            </a:extLst>
          </p:cNvPr>
          <p:cNvGrpSpPr/>
          <p:nvPr/>
        </p:nvGrpSpPr>
        <p:grpSpPr>
          <a:xfrm>
            <a:off x="0" y="1311007"/>
            <a:ext cx="9836457" cy="6918593"/>
            <a:chOff x="0" y="1311007"/>
            <a:chExt cx="9836457" cy="69185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319727-5F8A-453C-BEB5-0C64939762D1}"/>
                </a:ext>
              </a:extLst>
            </p:cNvPr>
            <p:cNvSpPr/>
            <p:nvPr/>
          </p:nvSpPr>
          <p:spPr>
            <a:xfrm>
              <a:off x="0" y="1311007"/>
              <a:ext cx="9836457" cy="6918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86055E7-C312-4A23-8E3C-6056850725BD}"/>
                </a:ext>
              </a:extLst>
            </p:cNvPr>
            <p:cNvSpPr/>
            <p:nvPr/>
          </p:nvSpPr>
          <p:spPr>
            <a:xfrm flipH="1" flipV="1">
              <a:off x="2955399" y="4110796"/>
              <a:ext cx="3521103" cy="1096403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91951D-DD44-4FF5-958E-838804CDECBD}"/>
                </a:ext>
              </a:extLst>
            </p:cNvPr>
            <p:cNvSpPr/>
            <p:nvPr/>
          </p:nvSpPr>
          <p:spPr>
            <a:xfrm>
              <a:off x="685800" y="4981468"/>
              <a:ext cx="1549766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Solutions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BE986C-E2F5-4C2C-9BFD-6139B77ED026}"/>
                </a:ext>
              </a:extLst>
            </p:cNvPr>
            <p:cNvCxnSpPr>
              <a:cxnSpLocks/>
              <a:endCxn id="26" idx="0"/>
            </p:cNvCxnSpPr>
            <p:nvPr/>
          </p:nvCxnSpPr>
          <p:spPr bwMode="auto">
            <a:xfrm>
              <a:off x="2235566" y="5197384"/>
              <a:ext cx="2480384" cy="9815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2862F7-5D91-40EF-B819-706CE8E91285}"/>
                </a:ext>
              </a:extLst>
            </p:cNvPr>
            <p:cNvSpPr/>
            <p:nvPr/>
          </p:nvSpPr>
          <p:spPr>
            <a:xfrm rot="16200000">
              <a:off x="4640086" y="5069291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CD45E11-1044-4C23-AE56-C9EB1E1F8E66}"/>
                </a:ext>
              </a:extLst>
            </p:cNvPr>
            <p:cNvSpPr/>
            <p:nvPr/>
          </p:nvSpPr>
          <p:spPr>
            <a:xfrm rot="16200000">
              <a:off x="6343453" y="4518831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FC537AB-3D47-4ADB-AFF0-C791C905F0A0}"/>
                </a:ext>
              </a:extLst>
            </p:cNvPr>
            <p:cNvSpPr/>
            <p:nvPr/>
          </p:nvSpPr>
          <p:spPr>
            <a:xfrm rot="16200000">
              <a:off x="3546966" y="396599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7C747C-E382-4930-B82A-BE21D808D2FE}"/>
                </a:ext>
              </a:extLst>
            </p:cNvPr>
            <p:cNvSpPr txBox="1"/>
            <p:nvPr/>
          </p:nvSpPr>
          <p:spPr>
            <a:xfrm rot="18900000">
              <a:off x="3557656" y="3323491"/>
              <a:ext cx="121379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Solution </a:t>
              </a:r>
              <a:br>
                <a:rPr lang="en-GB" sz="1200" b="1" dirty="0"/>
              </a:br>
              <a:r>
                <a:rPr lang="en-GB" sz="1200" b="1" dirty="0"/>
                <a:t>Datasheet</a:t>
              </a:r>
            </a:p>
          </p:txBody>
        </p: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5440A5D4-0982-4FD2-8BF5-09C37156F22C}"/>
                </a:ext>
              </a:extLst>
            </p:cNvPr>
            <p:cNvSpPr/>
            <p:nvPr/>
          </p:nvSpPr>
          <p:spPr>
            <a:xfrm rot="10800000">
              <a:off x="4595830" y="394641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0219C042-6B0F-4237-8FC5-7F1E0B79A0D5}"/>
                </a:ext>
              </a:extLst>
            </p:cNvPr>
            <p:cNvSpPr/>
            <p:nvPr/>
          </p:nvSpPr>
          <p:spPr>
            <a:xfrm rot="5400000">
              <a:off x="2804759" y="4479433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97664EB6-0902-480C-87C5-1E4ABD7EA798}"/>
                </a:ext>
              </a:extLst>
            </p:cNvPr>
            <p:cNvSpPr/>
            <p:nvPr/>
          </p:nvSpPr>
          <p:spPr>
            <a:xfrm>
              <a:off x="3517075" y="502673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C43BE0AA-FD05-4C78-B76E-CB7433657AF2}"/>
                </a:ext>
              </a:extLst>
            </p:cNvPr>
            <p:cNvSpPr/>
            <p:nvPr/>
          </p:nvSpPr>
          <p:spPr>
            <a:xfrm>
              <a:off x="5798679" y="5049707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1F35CB-0001-4858-9ACB-7C9C634A38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3309" y="5062384"/>
              <a:ext cx="270000" cy="270000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49" name="Freeform 80">
                <a:extLst>
                  <a:ext uri="{FF2B5EF4-FFF2-40B4-BE49-F238E27FC236}">
                    <a16:creationId xmlns:a16="http://schemas.microsoft.com/office/drawing/2014/main" id="{432CFE54-028B-4682-AFB6-AD616F65C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1">
                <a:extLst>
                  <a:ext uri="{FF2B5EF4-FFF2-40B4-BE49-F238E27FC236}">
                    <a16:creationId xmlns:a16="http://schemas.microsoft.com/office/drawing/2014/main" id="{72A82E49-DA92-44B9-B362-1029821D4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82">
                <a:extLst>
                  <a:ext uri="{FF2B5EF4-FFF2-40B4-BE49-F238E27FC236}">
                    <a16:creationId xmlns:a16="http://schemas.microsoft.com/office/drawing/2014/main" id="{42EC8D2A-7D91-4B22-BE6D-FDF8F0FE2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A2C93D-EF73-4771-AFC4-E860132903EC}"/>
                </a:ext>
              </a:extLst>
            </p:cNvPr>
            <p:cNvSpPr txBox="1"/>
            <p:nvPr/>
          </p:nvSpPr>
          <p:spPr>
            <a:xfrm rot="18900000">
              <a:off x="3655770" y="5504332"/>
              <a:ext cx="121379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200" b="1" dirty="0"/>
                <a:t>DXC Solution </a:t>
              </a:r>
              <a:br>
                <a:rPr lang="en-GB" sz="1200" b="1" dirty="0"/>
              </a:br>
              <a:r>
                <a:rPr lang="en-GB" sz="1200" b="1" dirty="0"/>
                <a:t>Datasheet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3F71C1-7355-46CE-BB6D-E2D289E0F961}"/>
                </a:ext>
              </a:extLst>
            </p:cNvPr>
            <p:cNvSpPr txBox="1"/>
            <p:nvPr/>
          </p:nvSpPr>
          <p:spPr>
            <a:xfrm rot="18900000">
              <a:off x="6289397" y="3759727"/>
              <a:ext cx="19463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Solution Datasheet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F60051-ACA0-42CD-9B9B-504EFCB9F778}"/>
                </a:ext>
              </a:extLst>
            </p:cNvPr>
            <p:cNvCxnSpPr>
              <a:cxnSpLocks/>
              <a:endCxn id="44" idx="1"/>
            </p:cNvCxnSpPr>
            <p:nvPr/>
          </p:nvCxnSpPr>
          <p:spPr bwMode="auto">
            <a:xfrm flipV="1">
              <a:off x="5461936" y="6765176"/>
              <a:ext cx="2285389" cy="16066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EAA2B5-050A-4873-B954-E5E31FF370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31041" y="6765175"/>
              <a:ext cx="2489590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073C9B-E8F4-421C-BBC0-6A7729EAE567}"/>
                </a:ext>
              </a:extLst>
            </p:cNvPr>
            <p:cNvSpPr/>
            <p:nvPr/>
          </p:nvSpPr>
          <p:spPr>
            <a:xfrm>
              <a:off x="7747325" y="6549259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sp>
          <p:nvSpPr>
            <p:cNvPr id="45" name="Freeform 77">
              <a:extLst>
                <a:ext uri="{FF2B5EF4-FFF2-40B4-BE49-F238E27FC236}">
                  <a16:creationId xmlns:a16="http://schemas.microsoft.com/office/drawing/2014/main" id="{CC87DDF9-B5B9-43B9-86BF-4C43CCFC8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9809" y="6630175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747CB65-D9F9-4957-A422-650118050B70}"/>
                </a:ext>
              </a:extLst>
            </p:cNvPr>
            <p:cNvSpPr/>
            <p:nvPr/>
          </p:nvSpPr>
          <p:spPr>
            <a:xfrm rot="16200000">
              <a:off x="4636468" y="5072909"/>
              <a:ext cx="1833796" cy="1826561"/>
            </a:xfrm>
            <a:custGeom>
              <a:avLst/>
              <a:gdLst>
                <a:gd name="connsiteX0" fmla="*/ 1833796 w 1833796"/>
                <a:gd name="connsiteY0" fmla="*/ 137911 h 1826561"/>
                <a:gd name="connsiteX1" fmla="*/ 1695885 w 1833796"/>
                <a:gd name="connsiteY1" fmla="*/ 275822 h 1826561"/>
                <a:gd name="connsiteX2" fmla="*/ 1642204 w 1833796"/>
                <a:gd name="connsiteY2" fmla="*/ 264984 h 1826561"/>
                <a:gd name="connsiteX3" fmla="*/ 1640309 w 1833796"/>
                <a:gd name="connsiteY3" fmla="*/ 263707 h 1826561"/>
                <a:gd name="connsiteX4" fmla="*/ 265667 w 1833796"/>
                <a:gd name="connsiteY4" fmla="*/ 1638350 h 1826561"/>
                <a:gd name="connsiteX5" fmla="*/ 275822 w 1833796"/>
                <a:gd name="connsiteY5" fmla="*/ 1688650 h 1826561"/>
                <a:gd name="connsiteX6" fmla="*/ 137911 w 1833796"/>
                <a:gd name="connsiteY6" fmla="*/ 1826561 h 1826561"/>
                <a:gd name="connsiteX7" fmla="*/ 0 w 1833796"/>
                <a:gd name="connsiteY7" fmla="*/ 1688650 h 1826561"/>
                <a:gd name="connsiteX8" fmla="*/ 137911 w 1833796"/>
                <a:gd name="connsiteY8" fmla="*/ 1550739 h 1826561"/>
                <a:gd name="connsiteX9" fmla="*/ 190022 w 1833796"/>
                <a:gd name="connsiteY9" fmla="*/ 1561260 h 1826561"/>
                <a:gd name="connsiteX10" fmla="*/ 1567280 w 1833796"/>
                <a:gd name="connsiteY10" fmla="*/ 184001 h 1826561"/>
                <a:gd name="connsiteX11" fmla="*/ 1557974 w 1833796"/>
                <a:gd name="connsiteY11" fmla="*/ 137911 h 1826561"/>
                <a:gd name="connsiteX12" fmla="*/ 1695885 w 1833796"/>
                <a:gd name="connsiteY12" fmla="*/ 0 h 1826561"/>
                <a:gd name="connsiteX13" fmla="*/ 1833796 w 1833796"/>
                <a:gd name="connsiteY13" fmla="*/ 137911 h 18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33796" h="1826561">
                  <a:moveTo>
                    <a:pt x="1833796" y="137911"/>
                  </a:moveTo>
                  <a:cubicBezTo>
                    <a:pt x="1833796" y="214077"/>
                    <a:pt x="1772051" y="275822"/>
                    <a:pt x="1695885" y="275822"/>
                  </a:cubicBezTo>
                  <a:cubicBezTo>
                    <a:pt x="1676844" y="275822"/>
                    <a:pt x="1658704" y="271963"/>
                    <a:pt x="1642204" y="264984"/>
                  </a:cubicBezTo>
                  <a:lnTo>
                    <a:pt x="1640309" y="263707"/>
                  </a:lnTo>
                  <a:lnTo>
                    <a:pt x="265667" y="1638350"/>
                  </a:lnTo>
                  <a:lnTo>
                    <a:pt x="275822" y="1688650"/>
                  </a:lnTo>
                  <a:cubicBezTo>
                    <a:pt x="275822" y="1764816"/>
                    <a:pt x="214077" y="1826561"/>
                    <a:pt x="137911" y="1826561"/>
                  </a:cubicBezTo>
                  <a:cubicBezTo>
                    <a:pt x="61745" y="1826561"/>
                    <a:pt x="0" y="1764816"/>
                    <a:pt x="0" y="1688650"/>
                  </a:cubicBezTo>
                  <a:cubicBezTo>
                    <a:pt x="0" y="1612484"/>
                    <a:pt x="61745" y="1550739"/>
                    <a:pt x="137911" y="1550739"/>
                  </a:cubicBezTo>
                  <a:lnTo>
                    <a:pt x="190022" y="1561260"/>
                  </a:lnTo>
                  <a:lnTo>
                    <a:pt x="1567280" y="184001"/>
                  </a:lnTo>
                  <a:lnTo>
                    <a:pt x="1557974" y="137911"/>
                  </a:lnTo>
                  <a:cubicBezTo>
                    <a:pt x="1557974" y="61745"/>
                    <a:pt x="1619719" y="0"/>
                    <a:pt x="1695885" y="0"/>
                  </a:cubicBezTo>
                  <a:cubicBezTo>
                    <a:pt x="1772051" y="0"/>
                    <a:pt x="1833796" y="61745"/>
                    <a:pt x="1833796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DDEF931-9A22-4333-B2F9-994DC9E4BD6E}"/>
                </a:ext>
              </a:extLst>
            </p:cNvPr>
            <p:cNvGrpSpPr/>
            <p:nvPr/>
          </p:nvGrpSpPr>
          <p:grpSpPr>
            <a:xfrm>
              <a:off x="2532587" y="2411825"/>
              <a:ext cx="6808004" cy="431833"/>
              <a:chOff x="1443515" y="2854002"/>
              <a:chExt cx="6808004" cy="431833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6D2799D-9CCC-4A7B-BC2D-CC109C02ACDC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 bwMode="auto">
              <a:xfrm>
                <a:off x="2993281" y="3069919"/>
                <a:ext cx="2261100" cy="0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4828B19-8C05-4418-BA26-88A2CE2711E2}"/>
                  </a:ext>
                </a:extLst>
              </p:cNvPr>
              <p:cNvGrpSpPr/>
              <p:nvPr/>
            </p:nvGrpSpPr>
            <p:grpSpPr>
              <a:xfrm>
                <a:off x="1443515" y="2854002"/>
                <a:ext cx="6808004" cy="431833"/>
                <a:chOff x="554624" y="2989633"/>
                <a:chExt cx="6808004" cy="431833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26F0986-41AE-4AE8-BCB7-170D7586036C}"/>
                    </a:ext>
                  </a:extLst>
                </p:cNvPr>
                <p:cNvSpPr/>
                <p:nvPr/>
              </p:nvSpPr>
              <p:spPr>
                <a:xfrm>
                  <a:off x="554624" y="2989633"/>
                  <a:ext cx="1549766" cy="431833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200" b="1" dirty="0"/>
                    <a:t>Workspaces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B5116C06-D3C3-44EE-8CED-64287971603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116516" y="3205550"/>
                  <a:ext cx="3246112" cy="0"/>
                </a:xfrm>
                <a:prstGeom prst="line">
                  <a:avLst/>
                </a:prstGeom>
                <a:solidFill>
                  <a:schemeClr val="accent1"/>
                </a:solidFill>
                <a:ln w="1270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7" name="Freeform 121">
                  <a:extLst>
                    <a:ext uri="{FF2B5EF4-FFF2-40B4-BE49-F238E27FC236}">
                      <a16:creationId xmlns:a16="http://schemas.microsoft.com/office/drawing/2014/main" id="{48273C7F-09E3-4281-B906-54636F132B4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28522" y="3093126"/>
                  <a:ext cx="384807" cy="224847"/>
                </a:xfrm>
                <a:custGeom>
                  <a:avLst/>
                  <a:gdLst>
                    <a:gd name="T0" fmla="*/ 576 w 1152"/>
                    <a:gd name="T1" fmla="*/ 571 h 672"/>
                    <a:gd name="T2" fmla="*/ 336 w 1152"/>
                    <a:gd name="T3" fmla="*/ 672 h 672"/>
                    <a:gd name="T4" fmla="*/ 0 w 1152"/>
                    <a:gd name="T5" fmla="*/ 336 h 672"/>
                    <a:gd name="T6" fmla="*/ 336 w 1152"/>
                    <a:gd name="T7" fmla="*/ 0 h 672"/>
                    <a:gd name="T8" fmla="*/ 576 w 1152"/>
                    <a:gd name="T9" fmla="*/ 101 h 672"/>
                    <a:gd name="T10" fmla="*/ 480 w 1152"/>
                    <a:gd name="T11" fmla="*/ 336 h 672"/>
                    <a:gd name="T12" fmla="*/ 576 w 1152"/>
                    <a:gd name="T13" fmla="*/ 571 h 672"/>
                    <a:gd name="T14" fmla="*/ 816 w 1152"/>
                    <a:gd name="T15" fmla="*/ 0 h 672"/>
                    <a:gd name="T16" fmla="*/ 576 w 1152"/>
                    <a:gd name="T17" fmla="*/ 101 h 672"/>
                    <a:gd name="T18" fmla="*/ 672 w 1152"/>
                    <a:gd name="T19" fmla="*/ 336 h 672"/>
                    <a:gd name="T20" fmla="*/ 576 w 1152"/>
                    <a:gd name="T21" fmla="*/ 571 h 672"/>
                    <a:gd name="T22" fmla="*/ 816 w 1152"/>
                    <a:gd name="T23" fmla="*/ 672 h 672"/>
                    <a:gd name="T24" fmla="*/ 1152 w 1152"/>
                    <a:gd name="T25" fmla="*/ 336 h 672"/>
                    <a:gd name="T26" fmla="*/ 816 w 1152"/>
                    <a:gd name="T27" fmla="*/ 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2" h="672">
                      <a:moveTo>
                        <a:pt x="576" y="571"/>
                      </a:moveTo>
                      <a:cubicBezTo>
                        <a:pt x="515" y="633"/>
                        <a:pt x="430" y="672"/>
                        <a:pt x="336" y="672"/>
                      </a:cubicBezTo>
                      <a:cubicBezTo>
                        <a:pt x="150" y="672"/>
                        <a:pt x="0" y="522"/>
                        <a:pt x="0" y="336"/>
                      </a:cubicBezTo>
                      <a:cubicBezTo>
                        <a:pt x="0" y="150"/>
                        <a:pt x="150" y="0"/>
                        <a:pt x="336" y="0"/>
                      </a:cubicBezTo>
                      <a:cubicBezTo>
                        <a:pt x="430" y="0"/>
                        <a:pt x="515" y="39"/>
                        <a:pt x="576" y="101"/>
                      </a:cubicBezTo>
                      <a:cubicBezTo>
                        <a:pt x="517" y="162"/>
                        <a:pt x="480" y="244"/>
                        <a:pt x="480" y="336"/>
                      </a:cubicBezTo>
                      <a:cubicBezTo>
                        <a:pt x="480" y="428"/>
                        <a:pt x="517" y="510"/>
                        <a:pt x="576" y="571"/>
                      </a:cubicBezTo>
                      <a:close/>
                      <a:moveTo>
                        <a:pt x="816" y="0"/>
                      </a:moveTo>
                      <a:cubicBezTo>
                        <a:pt x="722" y="0"/>
                        <a:pt x="637" y="39"/>
                        <a:pt x="576" y="101"/>
                      </a:cubicBezTo>
                      <a:cubicBezTo>
                        <a:pt x="635" y="162"/>
                        <a:pt x="672" y="244"/>
                        <a:pt x="672" y="336"/>
                      </a:cubicBezTo>
                      <a:cubicBezTo>
                        <a:pt x="672" y="428"/>
                        <a:pt x="635" y="510"/>
                        <a:pt x="576" y="571"/>
                      </a:cubicBezTo>
                      <a:cubicBezTo>
                        <a:pt x="637" y="633"/>
                        <a:pt x="722" y="672"/>
                        <a:pt x="816" y="672"/>
                      </a:cubicBezTo>
                      <a:cubicBezTo>
                        <a:pt x="1002" y="672"/>
                        <a:pt x="1152" y="522"/>
                        <a:pt x="1152" y="336"/>
                      </a:cubicBezTo>
                      <a:cubicBezTo>
                        <a:pt x="1152" y="150"/>
                        <a:pt x="1002" y="0"/>
                        <a:pt x="8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EEE9B60-E8D4-487C-A4D5-2AE16006C450}"/>
                </a:ext>
              </a:extLst>
            </p:cNvPr>
            <p:cNvSpPr/>
            <p:nvPr/>
          </p:nvSpPr>
          <p:spPr>
            <a:xfrm rot="16200000">
              <a:off x="6335664" y="2503766"/>
              <a:ext cx="2300933" cy="2285354"/>
            </a:xfrm>
            <a:custGeom>
              <a:avLst/>
              <a:gdLst>
                <a:gd name="connsiteX0" fmla="*/ 2300933 w 2300933"/>
                <a:gd name="connsiteY0" fmla="*/ 2147443 h 2285354"/>
                <a:gd name="connsiteX1" fmla="*/ 2163022 w 2300933"/>
                <a:gd name="connsiteY1" fmla="*/ 2285354 h 2285354"/>
                <a:gd name="connsiteX2" fmla="*/ 2025111 w 2300933"/>
                <a:gd name="connsiteY2" fmla="*/ 2147443 h 2285354"/>
                <a:gd name="connsiteX3" fmla="*/ 2032897 w 2300933"/>
                <a:gd name="connsiteY3" fmla="*/ 2108880 h 2285354"/>
                <a:gd name="connsiteX4" fmla="*/ 189436 w 2300933"/>
                <a:gd name="connsiteY4" fmla="*/ 265419 h 2285354"/>
                <a:gd name="connsiteX5" fmla="*/ 137911 w 2300933"/>
                <a:gd name="connsiteY5" fmla="*/ 275822 h 2285354"/>
                <a:gd name="connsiteX6" fmla="*/ 0 w 2300933"/>
                <a:gd name="connsiteY6" fmla="*/ 137911 h 2285354"/>
                <a:gd name="connsiteX7" fmla="*/ 137911 w 2300933"/>
                <a:gd name="connsiteY7" fmla="*/ 0 h 2285354"/>
                <a:gd name="connsiteX8" fmla="*/ 275822 w 2300933"/>
                <a:gd name="connsiteY8" fmla="*/ 137911 h 2285354"/>
                <a:gd name="connsiteX9" fmla="*/ 265549 w 2300933"/>
                <a:gd name="connsiteY9" fmla="*/ 188797 h 2285354"/>
                <a:gd name="connsiteX10" fmla="*/ 2102042 w 2300933"/>
                <a:gd name="connsiteY10" fmla="*/ 2025291 h 2285354"/>
                <a:gd name="connsiteX11" fmla="*/ 2109341 w 2300933"/>
                <a:gd name="connsiteY11" fmla="*/ 2020370 h 2285354"/>
                <a:gd name="connsiteX12" fmla="*/ 2163022 w 2300933"/>
                <a:gd name="connsiteY12" fmla="*/ 2009532 h 2285354"/>
                <a:gd name="connsiteX13" fmla="*/ 2300933 w 2300933"/>
                <a:gd name="connsiteY13" fmla="*/ 2147443 h 228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00933" h="2285354">
                  <a:moveTo>
                    <a:pt x="2300933" y="2147443"/>
                  </a:moveTo>
                  <a:cubicBezTo>
                    <a:pt x="2300933" y="2223609"/>
                    <a:pt x="2239188" y="2285354"/>
                    <a:pt x="2163022" y="2285354"/>
                  </a:cubicBezTo>
                  <a:cubicBezTo>
                    <a:pt x="2086856" y="2285354"/>
                    <a:pt x="2025111" y="2223609"/>
                    <a:pt x="2025111" y="2147443"/>
                  </a:cubicBezTo>
                  <a:lnTo>
                    <a:pt x="2032897" y="2108880"/>
                  </a:lnTo>
                  <a:lnTo>
                    <a:pt x="189436" y="265419"/>
                  </a:lnTo>
                  <a:lnTo>
                    <a:pt x="137911" y="275822"/>
                  </a:lnTo>
                  <a:cubicBezTo>
                    <a:pt x="61745" y="275822"/>
                    <a:pt x="0" y="214077"/>
                    <a:pt x="0" y="137911"/>
                  </a:cubicBezTo>
                  <a:cubicBezTo>
                    <a:pt x="0" y="61745"/>
                    <a:pt x="61745" y="0"/>
                    <a:pt x="137911" y="0"/>
                  </a:cubicBezTo>
                  <a:cubicBezTo>
                    <a:pt x="214077" y="0"/>
                    <a:pt x="275822" y="61745"/>
                    <a:pt x="275822" y="137911"/>
                  </a:cubicBezTo>
                  <a:lnTo>
                    <a:pt x="265549" y="188797"/>
                  </a:lnTo>
                  <a:lnTo>
                    <a:pt x="2102042" y="2025291"/>
                  </a:lnTo>
                  <a:lnTo>
                    <a:pt x="2109341" y="2020370"/>
                  </a:lnTo>
                  <a:cubicBezTo>
                    <a:pt x="2125840" y="2013391"/>
                    <a:pt x="2143981" y="2009532"/>
                    <a:pt x="2163022" y="2009532"/>
                  </a:cubicBezTo>
                  <a:cubicBezTo>
                    <a:pt x="2239188" y="2009532"/>
                    <a:pt x="2300933" y="2071277"/>
                    <a:pt x="2300933" y="214744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2D6491-F8C1-4F5F-ABE0-3033BC756EAF}"/>
                </a:ext>
              </a:extLst>
            </p:cNvPr>
            <p:cNvSpPr txBox="1"/>
            <p:nvPr/>
          </p:nvSpPr>
          <p:spPr>
            <a:xfrm rot="18900000">
              <a:off x="6867358" y="3552363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515C878-ACF2-49F4-8229-0A1AFEAF4338}"/>
                </a:ext>
              </a:extLst>
            </p:cNvPr>
            <p:cNvSpPr txBox="1"/>
            <p:nvPr/>
          </p:nvSpPr>
          <p:spPr>
            <a:xfrm rot="2700000">
              <a:off x="5439296" y="5814494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EB3FF59-190B-4945-9B5C-60FCEA7C5337}"/>
                </a:ext>
              </a:extLst>
            </p:cNvPr>
            <p:cNvSpPr/>
            <p:nvPr/>
          </p:nvSpPr>
          <p:spPr>
            <a:xfrm rot="16200000">
              <a:off x="3850618" y="3279298"/>
              <a:ext cx="4413256" cy="2834322"/>
            </a:xfrm>
            <a:custGeom>
              <a:avLst/>
              <a:gdLst>
                <a:gd name="connsiteX0" fmla="*/ 4413256 w 4413256"/>
                <a:gd name="connsiteY0" fmla="*/ 2696411 h 2834322"/>
                <a:gd name="connsiteX1" fmla="*/ 4275345 w 4413256"/>
                <a:gd name="connsiteY1" fmla="*/ 2834322 h 2834322"/>
                <a:gd name="connsiteX2" fmla="*/ 4137434 w 4413256"/>
                <a:gd name="connsiteY2" fmla="*/ 2696411 h 2834322"/>
                <a:gd name="connsiteX3" fmla="*/ 4143418 w 4413256"/>
                <a:gd name="connsiteY3" fmla="*/ 2666772 h 2834322"/>
                <a:gd name="connsiteX4" fmla="*/ 1742963 w 4413256"/>
                <a:gd name="connsiteY4" fmla="*/ 266317 h 2834322"/>
                <a:gd name="connsiteX5" fmla="*/ 1695885 w 4413256"/>
                <a:gd name="connsiteY5" fmla="*/ 275822 h 2834322"/>
                <a:gd name="connsiteX6" fmla="*/ 1642204 w 4413256"/>
                <a:gd name="connsiteY6" fmla="*/ 264984 h 2834322"/>
                <a:gd name="connsiteX7" fmla="*/ 1640309 w 4413256"/>
                <a:gd name="connsiteY7" fmla="*/ 263707 h 2834322"/>
                <a:gd name="connsiteX8" fmla="*/ 265667 w 4413256"/>
                <a:gd name="connsiteY8" fmla="*/ 1638350 h 2834322"/>
                <a:gd name="connsiteX9" fmla="*/ 275822 w 4413256"/>
                <a:gd name="connsiteY9" fmla="*/ 1688650 h 2834322"/>
                <a:gd name="connsiteX10" fmla="*/ 137911 w 4413256"/>
                <a:gd name="connsiteY10" fmla="*/ 1826561 h 2834322"/>
                <a:gd name="connsiteX11" fmla="*/ 0 w 4413256"/>
                <a:gd name="connsiteY11" fmla="*/ 1688650 h 2834322"/>
                <a:gd name="connsiteX12" fmla="*/ 137911 w 4413256"/>
                <a:gd name="connsiteY12" fmla="*/ 1550739 h 2834322"/>
                <a:gd name="connsiteX13" fmla="*/ 190022 w 4413256"/>
                <a:gd name="connsiteY13" fmla="*/ 1561260 h 2834322"/>
                <a:gd name="connsiteX14" fmla="*/ 1567280 w 4413256"/>
                <a:gd name="connsiteY14" fmla="*/ 184001 h 2834322"/>
                <a:gd name="connsiteX15" fmla="*/ 1557974 w 4413256"/>
                <a:gd name="connsiteY15" fmla="*/ 137911 h 2834322"/>
                <a:gd name="connsiteX16" fmla="*/ 1695885 w 4413256"/>
                <a:gd name="connsiteY16" fmla="*/ 0 h 2834322"/>
                <a:gd name="connsiteX17" fmla="*/ 1833796 w 4413256"/>
                <a:gd name="connsiteY17" fmla="*/ 137911 h 2834322"/>
                <a:gd name="connsiteX18" fmla="*/ 1822958 w 4413256"/>
                <a:gd name="connsiteY18" fmla="*/ 191592 h 2834322"/>
                <a:gd name="connsiteX19" fmla="*/ 1822159 w 4413256"/>
                <a:gd name="connsiteY19" fmla="*/ 192778 h 2834322"/>
                <a:gd name="connsiteX20" fmla="*/ 4207959 w 4413256"/>
                <a:gd name="connsiteY20" fmla="*/ 2578578 h 2834322"/>
                <a:gd name="connsiteX21" fmla="*/ 4221664 w 4413256"/>
                <a:gd name="connsiteY21" fmla="*/ 2569338 h 2834322"/>
                <a:gd name="connsiteX22" fmla="*/ 4275345 w 4413256"/>
                <a:gd name="connsiteY22" fmla="*/ 2558500 h 2834322"/>
                <a:gd name="connsiteX23" fmla="*/ 4413256 w 4413256"/>
                <a:gd name="connsiteY23" fmla="*/ 2696411 h 28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13256" h="2834322">
                  <a:moveTo>
                    <a:pt x="4413256" y="2696411"/>
                  </a:moveTo>
                  <a:cubicBezTo>
                    <a:pt x="4413256" y="2772577"/>
                    <a:pt x="4351511" y="2834322"/>
                    <a:pt x="4275345" y="2834322"/>
                  </a:cubicBezTo>
                  <a:cubicBezTo>
                    <a:pt x="4199179" y="2834322"/>
                    <a:pt x="4137434" y="2772577"/>
                    <a:pt x="4137434" y="2696411"/>
                  </a:cubicBezTo>
                  <a:lnTo>
                    <a:pt x="4143418" y="2666772"/>
                  </a:lnTo>
                  <a:lnTo>
                    <a:pt x="1742963" y="266317"/>
                  </a:lnTo>
                  <a:lnTo>
                    <a:pt x="1695885" y="275822"/>
                  </a:lnTo>
                  <a:cubicBezTo>
                    <a:pt x="1676844" y="275822"/>
                    <a:pt x="1658704" y="271963"/>
                    <a:pt x="1642204" y="264984"/>
                  </a:cubicBezTo>
                  <a:lnTo>
                    <a:pt x="1640309" y="263707"/>
                  </a:lnTo>
                  <a:lnTo>
                    <a:pt x="265667" y="1638350"/>
                  </a:lnTo>
                  <a:lnTo>
                    <a:pt x="275822" y="1688650"/>
                  </a:lnTo>
                  <a:cubicBezTo>
                    <a:pt x="275822" y="1764816"/>
                    <a:pt x="214077" y="1826561"/>
                    <a:pt x="137911" y="1826561"/>
                  </a:cubicBezTo>
                  <a:cubicBezTo>
                    <a:pt x="61745" y="1826561"/>
                    <a:pt x="0" y="1764816"/>
                    <a:pt x="0" y="1688650"/>
                  </a:cubicBezTo>
                  <a:cubicBezTo>
                    <a:pt x="0" y="1612484"/>
                    <a:pt x="61745" y="1550739"/>
                    <a:pt x="137911" y="1550739"/>
                  </a:cubicBezTo>
                  <a:lnTo>
                    <a:pt x="190022" y="1561260"/>
                  </a:lnTo>
                  <a:lnTo>
                    <a:pt x="1567280" y="184001"/>
                  </a:lnTo>
                  <a:lnTo>
                    <a:pt x="1557974" y="137911"/>
                  </a:lnTo>
                  <a:cubicBezTo>
                    <a:pt x="1557974" y="61745"/>
                    <a:pt x="1619719" y="0"/>
                    <a:pt x="1695885" y="0"/>
                  </a:cubicBezTo>
                  <a:cubicBezTo>
                    <a:pt x="1772051" y="0"/>
                    <a:pt x="1833796" y="61745"/>
                    <a:pt x="1833796" y="137911"/>
                  </a:cubicBezTo>
                  <a:cubicBezTo>
                    <a:pt x="1833796" y="156953"/>
                    <a:pt x="1829937" y="175093"/>
                    <a:pt x="1822958" y="191592"/>
                  </a:cubicBezTo>
                  <a:lnTo>
                    <a:pt x="1822159" y="192778"/>
                  </a:lnTo>
                  <a:lnTo>
                    <a:pt x="4207959" y="2578578"/>
                  </a:lnTo>
                  <a:lnTo>
                    <a:pt x="4221664" y="2569338"/>
                  </a:lnTo>
                  <a:cubicBezTo>
                    <a:pt x="4238163" y="2562359"/>
                    <a:pt x="4256304" y="2558500"/>
                    <a:pt x="4275345" y="2558500"/>
                  </a:cubicBezTo>
                  <a:cubicBezTo>
                    <a:pt x="4351511" y="2558500"/>
                    <a:pt x="4413256" y="2620245"/>
                    <a:pt x="4413256" y="26964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EC07CE-A58B-46F3-9514-DDF860EFD384}"/>
                </a:ext>
              </a:extLst>
            </p:cNvPr>
            <p:cNvSpPr txBox="1"/>
            <p:nvPr/>
          </p:nvSpPr>
          <p:spPr>
            <a:xfrm rot="18900000">
              <a:off x="4659150" y="4646642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1319727-5F8A-453C-BEB5-0C64939762D1}"/>
              </a:ext>
            </a:extLst>
          </p:cNvPr>
          <p:cNvSpPr/>
          <p:nvPr/>
        </p:nvSpPr>
        <p:spPr>
          <a:xfrm>
            <a:off x="-6657" y="1288915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Review Industry and Technology Trends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29800" y="2057399"/>
            <a:ext cx="420231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2600" dirty="0"/>
              <a:t>Scenario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sz="1400" dirty="0"/>
              <a:t>Review and understand key digital trends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Business or technical requirements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DXC digital trend catalogue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r>
              <a:rPr lang="en-GB" sz="1600" dirty="0"/>
              <a:t>Estimated Journey time : 10-20 minutes</a:t>
            </a:r>
            <a:endParaRPr lang="en-GB" dirty="0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5997C4A2-758B-4735-A444-1F288A7B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6C70691-8842-4CD0-8476-FE097792CA67}"/>
              </a:ext>
            </a:extLst>
          </p:cNvPr>
          <p:cNvGrpSpPr/>
          <p:nvPr/>
        </p:nvGrpSpPr>
        <p:grpSpPr>
          <a:xfrm>
            <a:off x="685800" y="2411825"/>
            <a:ext cx="8654791" cy="4569267"/>
            <a:chOff x="685800" y="2411825"/>
            <a:chExt cx="8654791" cy="456926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86055E7-C312-4A23-8E3C-6056850725BD}"/>
                </a:ext>
              </a:extLst>
            </p:cNvPr>
            <p:cNvSpPr/>
            <p:nvPr/>
          </p:nvSpPr>
          <p:spPr>
            <a:xfrm flipH="1" flipV="1">
              <a:off x="2955399" y="4110796"/>
              <a:ext cx="3521103" cy="1096403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91951D-DD44-4FF5-958E-838804CDECBD}"/>
                </a:ext>
              </a:extLst>
            </p:cNvPr>
            <p:cNvSpPr/>
            <p:nvPr/>
          </p:nvSpPr>
          <p:spPr>
            <a:xfrm>
              <a:off x="685800" y="4981468"/>
              <a:ext cx="1549766" cy="4318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Trends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BE986C-E2F5-4C2C-9BFD-6139B77ED0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35566" y="5192477"/>
              <a:ext cx="2480384" cy="9815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FC537AB-3D47-4ADB-AFF0-C791C905F0A0}"/>
                </a:ext>
              </a:extLst>
            </p:cNvPr>
            <p:cNvSpPr/>
            <p:nvPr/>
          </p:nvSpPr>
          <p:spPr>
            <a:xfrm rot="16200000">
              <a:off x="4082532" y="396599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7C747C-E382-4930-B82A-BE21D808D2FE}"/>
                </a:ext>
              </a:extLst>
            </p:cNvPr>
            <p:cNvSpPr txBox="1"/>
            <p:nvPr/>
          </p:nvSpPr>
          <p:spPr>
            <a:xfrm rot="18900000">
              <a:off x="4030026" y="3239538"/>
              <a:ext cx="170707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Trends</a:t>
              </a:r>
            </a:p>
          </p:txBody>
        </p: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5440A5D4-0982-4FD2-8BF5-09C37156F22C}"/>
                </a:ext>
              </a:extLst>
            </p:cNvPr>
            <p:cNvSpPr/>
            <p:nvPr/>
          </p:nvSpPr>
          <p:spPr>
            <a:xfrm rot="10800000">
              <a:off x="4595830" y="394641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0219C042-6B0F-4237-8FC5-7F1E0B79A0D5}"/>
                </a:ext>
              </a:extLst>
            </p:cNvPr>
            <p:cNvSpPr/>
            <p:nvPr/>
          </p:nvSpPr>
          <p:spPr>
            <a:xfrm rot="5400000">
              <a:off x="2804759" y="4479433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97664EB6-0902-480C-87C5-1E4ABD7EA798}"/>
                </a:ext>
              </a:extLst>
            </p:cNvPr>
            <p:cNvSpPr/>
            <p:nvPr/>
          </p:nvSpPr>
          <p:spPr>
            <a:xfrm>
              <a:off x="3517075" y="502673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C43BE0AA-FD05-4C78-B76E-CB7433657AF2}"/>
                </a:ext>
              </a:extLst>
            </p:cNvPr>
            <p:cNvSpPr/>
            <p:nvPr/>
          </p:nvSpPr>
          <p:spPr>
            <a:xfrm>
              <a:off x="5798679" y="5049707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A2C93D-EF73-4771-AFC4-E860132903EC}"/>
                </a:ext>
              </a:extLst>
            </p:cNvPr>
            <p:cNvSpPr txBox="1"/>
            <p:nvPr/>
          </p:nvSpPr>
          <p:spPr>
            <a:xfrm rot="18900000">
              <a:off x="3242099" y="5720727"/>
              <a:ext cx="170707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Trends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3F71C1-7355-46CE-BB6D-E2D289E0F961}"/>
                </a:ext>
              </a:extLst>
            </p:cNvPr>
            <p:cNvSpPr txBox="1"/>
            <p:nvPr/>
          </p:nvSpPr>
          <p:spPr>
            <a:xfrm>
              <a:off x="6604630" y="4520498"/>
              <a:ext cx="195374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Technology Trends</a:t>
              </a:r>
            </a:p>
          </p:txBody>
        </p:sp>
        <p:sp>
          <p:nvSpPr>
            <p:cNvPr id="44" name="Freeform 96">
              <a:extLst>
                <a:ext uri="{FF2B5EF4-FFF2-40B4-BE49-F238E27FC236}">
                  <a16:creationId xmlns:a16="http://schemas.microsoft.com/office/drawing/2014/main" id="{A94C0087-4A87-464A-8DBC-6A1851C94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9615" y="5062384"/>
              <a:ext cx="270000" cy="270000"/>
            </a:xfrm>
            <a:custGeom>
              <a:avLst/>
              <a:gdLst>
                <a:gd name="T0" fmla="*/ 1152 w 1152"/>
                <a:gd name="T1" fmla="*/ 336 h 1152"/>
                <a:gd name="T2" fmla="*/ 1062 w 1152"/>
                <a:gd name="T3" fmla="*/ 312 h 1152"/>
                <a:gd name="T4" fmla="*/ 774 w 1152"/>
                <a:gd name="T5" fmla="*/ 168 h 1152"/>
                <a:gd name="T6" fmla="*/ 1104 w 1152"/>
                <a:gd name="T7" fmla="*/ 192 h 1152"/>
                <a:gd name="T8" fmla="*/ 1104 w 1152"/>
                <a:gd name="T9" fmla="*/ 96 h 1152"/>
                <a:gd name="T10" fmla="*/ 731 w 1152"/>
                <a:gd name="T11" fmla="*/ 120 h 1152"/>
                <a:gd name="T12" fmla="*/ 0 w 1152"/>
                <a:gd name="T13" fmla="*/ 432 h 1152"/>
                <a:gd name="T14" fmla="*/ 336 w 1152"/>
                <a:gd name="T15" fmla="*/ 912 h 1152"/>
                <a:gd name="T16" fmla="*/ 768 w 1152"/>
                <a:gd name="T17" fmla="*/ 1152 h 1152"/>
                <a:gd name="T18" fmla="*/ 847 w 1152"/>
                <a:gd name="T19" fmla="*/ 552 h 1152"/>
                <a:gd name="T20" fmla="*/ 1104 w 1152"/>
                <a:gd name="T21" fmla="*/ 576 h 1152"/>
                <a:gd name="T22" fmla="*/ 1104 w 1152"/>
                <a:gd name="T23" fmla="*/ 480 h 1152"/>
                <a:gd name="T24" fmla="*/ 858 w 1152"/>
                <a:gd name="T25" fmla="*/ 504 h 1152"/>
                <a:gd name="T26" fmla="*/ 858 w 1152"/>
                <a:gd name="T27" fmla="*/ 360 h 1152"/>
                <a:gd name="T28" fmla="*/ 1104 w 1152"/>
                <a:gd name="T29" fmla="*/ 384 h 1152"/>
                <a:gd name="T30" fmla="*/ 760 w 1152"/>
                <a:gd name="T31" fmla="*/ 504 h 1152"/>
                <a:gd name="T32" fmla="*/ 670 w 1152"/>
                <a:gd name="T33" fmla="*/ 444 h 1152"/>
                <a:gd name="T34" fmla="*/ 624 w 1152"/>
                <a:gd name="T35" fmla="*/ 384 h 1152"/>
                <a:gd name="T36" fmla="*/ 624 w 1152"/>
                <a:gd name="T37" fmla="*/ 480 h 1152"/>
                <a:gd name="T38" fmla="*/ 710 w 1152"/>
                <a:gd name="T39" fmla="*/ 552 h 1152"/>
                <a:gd name="T40" fmla="*/ 670 w 1152"/>
                <a:gd name="T41" fmla="*/ 670 h 1152"/>
                <a:gd name="T42" fmla="*/ 96 w 1152"/>
                <a:gd name="T43" fmla="*/ 432 h 1152"/>
                <a:gd name="T44" fmla="*/ 596 w 1152"/>
                <a:gd name="T45" fmla="*/ 139 h 1152"/>
                <a:gd name="T46" fmla="*/ 528 w 1152"/>
                <a:gd name="T47" fmla="*/ 192 h 1152"/>
                <a:gd name="T48" fmla="*/ 528 w 1152"/>
                <a:gd name="T49" fmla="*/ 288 h 1152"/>
                <a:gd name="T50" fmla="*/ 574 w 1152"/>
                <a:gd name="T51" fmla="*/ 228 h 1152"/>
                <a:gd name="T52" fmla="*/ 640 w 1152"/>
                <a:gd name="T53" fmla="*/ 168 h 1152"/>
                <a:gd name="T54" fmla="*/ 442 w 1152"/>
                <a:gd name="T55" fmla="*/ 312 h 1152"/>
                <a:gd name="T56" fmla="*/ 384 w 1152"/>
                <a:gd name="T57" fmla="*/ 240 h 1152"/>
                <a:gd name="T58" fmla="*/ 288 w 1152"/>
                <a:gd name="T59" fmla="*/ 240 h 1152"/>
                <a:gd name="T60" fmla="*/ 348 w 1152"/>
                <a:gd name="T61" fmla="*/ 286 h 1152"/>
                <a:gd name="T62" fmla="*/ 760 w 1152"/>
                <a:gd name="T63" fmla="*/ 36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152">
                  <a:moveTo>
                    <a:pt x="1104" y="384"/>
                  </a:moveTo>
                  <a:cubicBezTo>
                    <a:pt x="1131" y="384"/>
                    <a:pt x="1152" y="363"/>
                    <a:pt x="1152" y="336"/>
                  </a:cubicBezTo>
                  <a:cubicBezTo>
                    <a:pt x="1152" y="309"/>
                    <a:pt x="1131" y="288"/>
                    <a:pt x="1104" y="288"/>
                  </a:cubicBezTo>
                  <a:cubicBezTo>
                    <a:pt x="1086" y="288"/>
                    <a:pt x="1071" y="298"/>
                    <a:pt x="1062" y="312"/>
                  </a:cubicBezTo>
                  <a:cubicBezTo>
                    <a:pt x="847" y="312"/>
                    <a:pt x="847" y="312"/>
                    <a:pt x="847" y="312"/>
                  </a:cubicBezTo>
                  <a:cubicBezTo>
                    <a:pt x="832" y="259"/>
                    <a:pt x="807" y="210"/>
                    <a:pt x="774" y="168"/>
                  </a:cubicBezTo>
                  <a:cubicBezTo>
                    <a:pt x="1062" y="168"/>
                    <a:pt x="1062" y="168"/>
                    <a:pt x="1062" y="168"/>
                  </a:cubicBezTo>
                  <a:cubicBezTo>
                    <a:pt x="1071" y="182"/>
                    <a:pt x="1086" y="192"/>
                    <a:pt x="1104" y="192"/>
                  </a:cubicBezTo>
                  <a:cubicBezTo>
                    <a:pt x="1131" y="192"/>
                    <a:pt x="1152" y="171"/>
                    <a:pt x="1152" y="144"/>
                  </a:cubicBezTo>
                  <a:cubicBezTo>
                    <a:pt x="1152" y="117"/>
                    <a:pt x="1131" y="96"/>
                    <a:pt x="1104" y="96"/>
                  </a:cubicBezTo>
                  <a:cubicBezTo>
                    <a:pt x="1086" y="96"/>
                    <a:pt x="1071" y="106"/>
                    <a:pt x="1062" y="120"/>
                  </a:cubicBezTo>
                  <a:cubicBezTo>
                    <a:pt x="731" y="120"/>
                    <a:pt x="731" y="120"/>
                    <a:pt x="731" y="120"/>
                  </a:cubicBezTo>
                  <a:cubicBezTo>
                    <a:pt x="653" y="46"/>
                    <a:pt x="548" y="0"/>
                    <a:pt x="432" y="0"/>
                  </a:cubicBezTo>
                  <a:cubicBezTo>
                    <a:pt x="193" y="0"/>
                    <a:pt x="0" y="193"/>
                    <a:pt x="0" y="432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336" y="912"/>
                    <a:pt x="336" y="912"/>
                    <a:pt x="336" y="912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768" y="1152"/>
                    <a:pt x="768" y="1152"/>
                    <a:pt x="768" y="1152"/>
                  </a:cubicBezTo>
                  <a:cubicBezTo>
                    <a:pt x="768" y="704"/>
                    <a:pt x="768" y="704"/>
                    <a:pt x="768" y="704"/>
                  </a:cubicBezTo>
                  <a:cubicBezTo>
                    <a:pt x="804" y="659"/>
                    <a:pt x="831" y="608"/>
                    <a:pt x="847" y="552"/>
                  </a:cubicBezTo>
                  <a:cubicBezTo>
                    <a:pt x="1062" y="552"/>
                    <a:pt x="1062" y="552"/>
                    <a:pt x="1062" y="552"/>
                  </a:cubicBezTo>
                  <a:cubicBezTo>
                    <a:pt x="1071" y="566"/>
                    <a:pt x="1086" y="576"/>
                    <a:pt x="1104" y="576"/>
                  </a:cubicBezTo>
                  <a:cubicBezTo>
                    <a:pt x="1131" y="576"/>
                    <a:pt x="1152" y="555"/>
                    <a:pt x="1152" y="528"/>
                  </a:cubicBezTo>
                  <a:cubicBezTo>
                    <a:pt x="1152" y="501"/>
                    <a:pt x="1131" y="480"/>
                    <a:pt x="1104" y="480"/>
                  </a:cubicBezTo>
                  <a:cubicBezTo>
                    <a:pt x="1086" y="480"/>
                    <a:pt x="1071" y="490"/>
                    <a:pt x="1062" y="504"/>
                  </a:cubicBezTo>
                  <a:cubicBezTo>
                    <a:pt x="858" y="504"/>
                    <a:pt x="858" y="504"/>
                    <a:pt x="858" y="504"/>
                  </a:cubicBezTo>
                  <a:cubicBezTo>
                    <a:pt x="862" y="481"/>
                    <a:pt x="864" y="457"/>
                    <a:pt x="864" y="432"/>
                  </a:cubicBezTo>
                  <a:cubicBezTo>
                    <a:pt x="864" y="407"/>
                    <a:pt x="862" y="383"/>
                    <a:pt x="858" y="360"/>
                  </a:cubicBezTo>
                  <a:cubicBezTo>
                    <a:pt x="1062" y="360"/>
                    <a:pt x="1062" y="360"/>
                    <a:pt x="1062" y="360"/>
                  </a:cubicBezTo>
                  <a:cubicBezTo>
                    <a:pt x="1071" y="374"/>
                    <a:pt x="1086" y="384"/>
                    <a:pt x="1104" y="384"/>
                  </a:cubicBezTo>
                  <a:close/>
                  <a:moveTo>
                    <a:pt x="768" y="432"/>
                  </a:moveTo>
                  <a:cubicBezTo>
                    <a:pt x="768" y="457"/>
                    <a:pt x="765" y="481"/>
                    <a:pt x="760" y="504"/>
                  </a:cubicBezTo>
                  <a:cubicBezTo>
                    <a:pt x="730" y="504"/>
                    <a:pt x="730" y="504"/>
                    <a:pt x="730" y="504"/>
                  </a:cubicBezTo>
                  <a:cubicBezTo>
                    <a:pt x="670" y="444"/>
                    <a:pt x="670" y="444"/>
                    <a:pt x="670" y="444"/>
                  </a:cubicBezTo>
                  <a:cubicBezTo>
                    <a:pt x="671" y="440"/>
                    <a:pt x="672" y="436"/>
                    <a:pt x="672" y="432"/>
                  </a:cubicBezTo>
                  <a:cubicBezTo>
                    <a:pt x="672" y="405"/>
                    <a:pt x="651" y="384"/>
                    <a:pt x="624" y="384"/>
                  </a:cubicBezTo>
                  <a:cubicBezTo>
                    <a:pt x="597" y="384"/>
                    <a:pt x="576" y="405"/>
                    <a:pt x="576" y="432"/>
                  </a:cubicBezTo>
                  <a:cubicBezTo>
                    <a:pt x="576" y="459"/>
                    <a:pt x="597" y="480"/>
                    <a:pt x="624" y="480"/>
                  </a:cubicBezTo>
                  <a:cubicBezTo>
                    <a:pt x="628" y="480"/>
                    <a:pt x="632" y="479"/>
                    <a:pt x="636" y="478"/>
                  </a:cubicBezTo>
                  <a:cubicBezTo>
                    <a:pt x="710" y="552"/>
                    <a:pt x="710" y="552"/>
                    <a:pt x="710" y="552"/>
                  </a:cubicBezTo>
                  <a:cubicBezTo>
                    <a:pt x="746" y="552"/>
                    <a:pt x="746" y="552"/>
                    <a:pt x="746" y="552"/>
                  </a:cubicBezTo>
                  <a:cubicBezTo>
                    <a:pt x="729" y="597"/>
                    <a:pt x="703" y="636"/>
                    <a:pt x="670" y="670"/>
                  </a:cubicBezTo>
                  <a:cubicBezTo>
                    <a:pt x="432" y="432"/>
                    <a:pt x="432" y="432"/>
                    <a:pt x="432" y="432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96" y="246"/>
                    <a:pt x="246" y="96"/>
                    <a:pt x="432" y="96"/>
                  </a:cubicBezTo>
                  <a:cubicBezTo>
                    <a:pt x="491" y="96"/>
                    <a:pt x="547" y="111"/>
                    <a:pt x="596" y="139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36" y="193"/>
                    <a:pt x="532" y="192"/>
                    <a:pt x="528" y="192"/>
                  </a:cubicBezTo>
                  <a:cubicBezTo>
                    <a:pt x="501" y="192"/>
                    <a:pt x="480" y="213"/>
                    <a:pt x="480" y="240"/>
                  </a:cubicBezTo>
                  <a:cubicBezTo>
                    <a:pt x="480" y="267"/>
                    <a:pt x="501" y="288"/>
                    <a:pt x="528" y="288"/>
                  </a:cubicBezTo>
                  <a:cubicBezTo>
                    <a:pt x="555" y="288"/>
                    <a:pt x="576" y="267"/>
                    <a:pt x="576" y="240"/>
                  </a:cubicBezTo>
                  <a:cubicBezTo>
                    <a:pt x="576" y="236"/>
                    <a:pt x="575" y="232"/>
                    <a:pt x="574" y="228"/>
                  </a:cubicBezTo>
                  <a:cubicBezTo>
                    <a:pt x="634" y="168"/>
                    <a:pt x="634" y="168"/>
                    <a:pt x="634" y="168"/>
                  </a:cubicBezTo>
                  <a:cubicBezTo>
                    <a:pt x="640" y="168"/>
                    <a:pt x="640" y="168"/>
                    <a:pt x="640" y="168"/>
                  </a:cubicBezTo>
                  <a:cubicBezTo>
                    <a:pt x="687" y="205"/>
                    <a:pt x="724" y="255"/>
                    <a:pt x="746" y="312"/>
                  </a:cubicBezTo>
                  <a:cubicBezTo>
                    <a:pt x="442" y="312"/>
                    <a:pt x="442" y="312"/>
                    <a:pt x="442" y="312"/>
                  </a:cubicBezTo>
                  <a:cubicBezTo>
                    <a:pt x="382" y="252"/>
                    <a:pt x="382" y="252"/>
                    <a:pt x="382" y="252"/>
                  </a:cubicBezTo>
                  <a:cubicBezTo>
                    <a:pt x="383" y="248"/>
                    <a:pt x="384" y="244"/>
                    <a:pt x="384" y="240"/>
                  </a:cubicBezTo>
                  <a:cubicBezTo>
                    <a:pt x="384" y="213"/>
                    <a:pt x="363" y="192"/>
                    <a:pt x="336" y="192"/>
                  </a:cubicBezTo>
                  <a:cubicBezTo>
                    <a:pt x="309" y="192"/>
                    <a:pt x="288" y="213"/>
                    <a:pt x="288" y="240"/>
                  </a:cubicBezTo>
                  <a:cubicBezTo>
                    <a:pt x="288" y="267"/>
                    <a:pt x="309" y="288"/>
                    <a:pt x="336" y="288"/>
                  </a:cubicBezTo>
                  <a:cubicBezTo>
                    <a:pt x="340" y="288"/>
                    <a:pt x="344" y="287"/>
                    <a:pt x="348" y="286"/>
                  </a:cubicBezTo>
                  <a:cubicBezTo>
                    <a:pt x="422" y="360"/>
                    <a:pt x="422" y="360"/>
                    <a:pt x="422" y="360"/>
                  </a:cubicBezTo>
                  <a:cubicBezTo>
                    <a:pt x="760" y="360"/>
                    <a:pt x="760" y="360"/>
                    <a:pt x="760" y="360"/>
                  </a:cubicBezTo>
                  <a:cubicBezTo>
                    <a:pt x="765" y="383"/>
                    <a:pt x="768" y="407"/>
                    <a:pt x="768" y="4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D0194E8-B068-402B-A5E0-993BFB38D0B1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5461936" y="6765176"/>
              <a:ext cx="2285389" cy="16066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F992F8-001E-4398-9ED3-9DC0C026D8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31041" y="6765175"/>
              <a:ext cx="2115275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449C4D-68AE-433E-9982-4EBD3A02A265}"/>
                </a:ext>
              </a:extLst>
            </p:cNvPr>
            <p:cNvSpPr/>
            <p:nvPr/>
          </p:nvSpPr>
          <p:spPr>
            <a:xfrm>
              <a:off x="7747325" y="6549259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F5D7C6F4-A816-49D2-8502-B5FF96B34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9809" y="6630175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74364B-D8F5-4442-8A04-8D86DC42AF11}"/>
                </a:ext>
              </a:extLst>
            </p:cNvPr>
            <p:cNvGrpSpPr/>
            <p:nvPr/>
          </p:nvGrpSpPr>
          <p:grpSpPr>
            <a:xfrm>
              <a:off x="2532587" y="2411825"/>
              <a:ext cx="6808004" cy="431833"/>
              <a:chOff x="1443515" y="2854002"/>
              <a:chExt cx="6808004" cy="431833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6DE7727-2A17-4EB5-8E02-9F61913FD481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 bwMode="auto">
              <a:xfrm>
                <a:off x="2993281" y="3069919"/>
                <a:ext cx="3038278" cy="6146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CCE20FC-9413-42E2-B36C-39A36F945E36}"/>
                  </a:ext>
                </a:extLst>
              </p:cNvPr>
              <p:cNvGrpSpPr/>
              <p:nvPr/>
            </p:nvGrpSpPr>
            <p:grpSpPr>
              <a:xfrm>
                <a:off x="1443515" y="2854002"/>
                <a:ext cx="6808004" cy="431833"/>
                <a:chOff x="554624" y="2989633"/>
                <a:chExt cx="6808004" cy="431833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D3F2293-0E24-46C3-B23F-C79091406C82}"/>
                    </a:ext>
                  </a:extLst>
                </p:cNvPr>
                <p:cNvSpPr/>
                <p:nvPr/>
              </p:nvSpPr>
              <p:spPr>
                <a:xfrm>
                  <a:off x="554624" y="2989633"/>
                  <a:ext cx="1549766" cy="431833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200" b="1" dirty="0"/>
                    <a:t>Workspaces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8D0A87EE-0245-497E-927F-75A14448532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498539" y="3205550"/>
                  <a:ext cx="2864089" cy="0"/>
                </a:xfrm>
                <a:prstGeom prst="line">
                  <a:avLst/>
                </a:prstGeom>
                <a:solidFill>
                  <a:schemeClr val="accent1"/>
                </a:solidFill>
                <a:ln w="1270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7" name="Freeform 121">
                  <a:extLst>
                    <a:ext uri="{FF2B5EF4-FFF2-40B4-BE49-F238E27FC236}">
                      <a16:creationId xmlns:a16="http://schemas.microsoft.com/office/drawing/2014/main" id="{36B0E19B-611F-4E13-B972-E7B30067A4A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28522" y="3093126"/>
                  <a:ext cx="384807" cy="224847"/>
                </a:xfrm>
                <a:custGeom>
                  <a:avLst/>
                  <a:gdLst>
                    <a:gd name="T0" fmla="*/ 576 w 1152"/>
                    <a:gd name="T1" fmla="*/ 571 h 672"/>
                    <a:gd name="T2" fmla="*/ 336 w 1152"/>
                    <a:gd name="T3" fmla="*/ 672 h 672"/>
                    <a:gd name="T4" fmla="*/ 0 w 1152"/>
                    <a:gd name="T5" fmla="*/ 336 h 672"/>
                    <a:gd name="T6" fmla="*/ 336 w 1152"/>
                    <a:gd name="T7" fmla="*/ 0 h 672"/>
                    <a:gd name="T8" fmla="*/ 576 w 1152"/>
                    <a:gd name="T9" fmla="*/ 101 h 672"/>
                    <a:gd name="T10" fmla="*/ 480 w 1152"/>
                    <a:gd name="T11" fmla="*/ 336 h 672"/>
                    <a:gd name="T12" fmla="*/ 576 w 1152"/>
                    <a:gd name="T13" fmla="*/ 571 h 672"/>
                    <a:gd name="T14" fmla="*/ 816 w 1152"/>
                    <a:gd name="T15" fmla="*/ 0 h 672"/>
                    <a:gd name="T16" fmla="*/ 576 w 1152"/>
                    <a:gd name="T17" fmla="*/ 101 h 672"/>
                    <a:gd name="T18" fmla="*/ 672 w 1152"/>
                    <a:gd name="T19" fmla="*/ 336 h 672"/>
                    <a:gd name="T20" fmla="*/ 576 w 1152"/>
                    <a:gd name="T21" fmla="*/ 571 h 672"/>
                    <a:gd name="T22" fmla="*/ 816 w 1152"/>
                    <a:gd name="T23" fmla="*/ 672 h 672"/>
                    <a:gd name="T24" fmla="*/ 1152 w 1152"/>
                    <a:gd name="T25" fmla="*/ 336 h 672"/>
                    <a:gd name="T26" fmla="*/ 816 w 1152"/>
                    <a:gd name="T27" fmla="*/ 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2" h="672">
                      <a:moveTo>
                        <a:pt x="576" y="571"/>
                      </a:moveTo>
                      <a:cubicBezTo>
                        <a:pt x="515" y="633"/>
                        <a:pt x="430" y="672"/>
                        <a:pt x="336" y="672"/>
                      </a:cubicBezTo>
                      <a:cubicBezTo>
                        <a:pt x="150" y="672"/>
                        <a:pt x="0" y="522"/>
                        <a:pt x="0" y="336"/>
                      </a:cubicBezTo>
                      <a:cubicBezTo>
                        <a:pt x="0" y="150"/>
                        <a:pt x="150" y="0"/>
                        <a:pt x="336" y="0"/>
                      </a:cubicBezTo>
                      <a:cubicBezTo>
                        <a:pt x="430" y="0"/>
                        <a:pt x="515" y="39"/>
                        <a:pt x="576" y="101"/>
                      </a:cubicBezTo>
                      <a:cubicBezTo>
                        <a:pt x="517" y="162"/>
                        <a:pt x="480" y="244"/>
                        <a:pt x="480" y="336"/>
                      </a:cubicBezTo>
                      <a:cubicBezTo>
                        <a:pt x="480" y="428"/>
                        <a:pt x="517" y="510"/>
                        <a:pt x="576" y="571"/>
                      </a:cubicBezTo>
                      <a:close/>
                      <a:moveTo>
                        <a:pt x="816" y="0"/>
                      </a:moveTo>
                      <a:cubicBezTo>
                        <a:pt x="722" y="0"/>
                        <a:pt x="637" y="39"/>
                        <a:pt x="576" y="101"/>
                      </a:cubicBezTo>
                      <a:cubicBezTo>
                        <a:pt x="635" y="162"/>
                        <a:pt x="672" y="244"/>
                        <a:pt x="672" y="336"/>
                      </a:cubicBezTo>
                      <a:cubicBezTo>
                        <a:pt x="672" y="428"/>
                        <a:pt x="635" y="510"/>
                        <a:pt x="576" y="571"/>
                      </a:cubicBezTo>
                      <a:cubicBezTo>
                        <a:pt x="637" y="633"/>
                        <a:pt x="722" y="672"/>
                        <a:pt x="816" y="672"/>
                      </a:cubicBezTo>
                      <a:cubicBezTo>
                        <a:pt x="1002" y="672"/>
                        <a:pt x="1152" y="522"/>
                        <a:pt x="1152" y="336"/>
                      </a:cubicBezTo>
                      <a:cubicBezTo>
                        <a:pt x="1152" y="150"/>
                        <a:pt x="1002" y="0"/>
                        <a:pt x="8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761D97-D264-42E0-8A2B-EC708919D4B6}"/>
                </a:ext>
              </a:extLst>
            </p:cNvPr>
            <p:cNvSpPr/>
            <p:nvPr/>
          </p:nvSpPr>
          <p:spPr>
            <a:xfrm rot="16200000">
              <a:off x="3850618" y="3279298"/>
              <a:ext cx="4413256" cy="2834322"/>
            </a:xfrm>
            <a:custGeom>
              <a:avLst/>
              <a:gdLst>
                <a:gd name="connsiteX0" fmla="*/ 4413256 w 4413256"/>
                <a:gd name="connsiteY0" fmla="*/ 2696411 h 2834322"/>
                <a:gd name="connsiteX1" fmla="*/ 4275345 w 4413256"/>
                <a:gd name="connsiteY1" fmla="*/ 2834322 h 2834322"/>
                <a:gd name="connsiteX2" fmla="*/ 4137434 w 4413256"/>
                <a:gd name="connsiteY2" fmla="*/ 2696411 h 2834322"/>
                <a:gd name="connsiteX3" fmla="*/ 4143418 w 4413256"/>
                <a:gd name="connsiteY3" fmla="*/ 2666772 h 2834322"/>
                <a:gd name="connsiteX4" fmla="*/ 1742963 w 4413256"/>
                <a:gd name="connsiteY4" fmla="*/ 266317 h 2834322"/>
                <a:gd name="connsiteX5" fmla="*/ 1695885 w 4413256"/>
                <a:gd name="connsiteY5" fmla="*/ 275822 h 2834322"/>
                <a:gd name="connsiteX6" fmla="*/ 1642204 w 4413256"/>
                <a:gd name="connsiteY6" fmla="*/ 264984 h 2834322"/>
                <a:gd name="connsiteX7" fmla="*/ 1640309 w 4413256"/>
                <a:gd name="connsiteY7" fmla="*/ 263707 h 2834322"/>
                <a:gd name="connsiteX8" fmla="*/ 265667 w 4413256"/>
                <a:gd name="connsiteY8" fmla="*/ 1638350 h 2834322"/>
                <a:gd name="connsiteX9" fmla="*/ 275822 w 4413256"/>
                <a:gd name="connsiteY9" fmla="*/ 1688650 h 2834322"/>
                <a:gd name="connsiteX10" fmla="*/ 137911 w 4413256"/>
                <a:gd name="connsiteY10" fmla="*/ 1826561 h 2834322"/>
                <a:gd name="connsiteX11" fmla="*/ 0 w 4413256"/>
                <a:gd name="connsiteY11" fmla="*/ 1688650 h 2834322"/>
                <a:gd name="connsiteX12" fmla="*/ 137911 w 4413256"/>
                <a:gd name="connsiteY12" fmla="*/ 1550739 h 2834322"/>
                <a:gd name="connsiteX13" fmla="*/ 190022 w 4413256"/>
                <a:gd name="connsiteY13" fmla="*/ 1561260 h 2834322"/>
                <a:gd name="connsiteX14" fmla="*/ 1567280 w 4413256"/>
                <a:gd name="connsiteY14" fmla="*/ 184001 h 2834322"/>
                <a:gd name="connsiteX15" fmla="*/ 1557974 w 4413256"/>
                <a:gd name="connsiteY15" fmla="*/ 137911 h 2834322"/>
                <a:gd name="connsiteX16" fmla="*/ 1695885 w 4413256"/>
                <a:gd name="connsiteY16" fmla="*/ 0 h 2834322"/>
                <a:gd name="connsiteX17" fmla="*/ 1833796 w 4413256"/>
                <a:gd name="connsiteY17" fmla="*/ 137911 h 2834322"/>
                <a:gd name="connsiteX18" fmla="*/ 1822958 w 4413256"/>
                <a:gd name="connsiteY18" fmla="*/ 191592 h 2834322"/>
                <a:gd name="connsiteX19" fmla="*/ 1822159 w 4413256"/>
                <a:gd name="connsiteY19" fmla="*/ 192778 h 2834322"/>
                <a:gd name="connsiteX20" fmla="*/ 4207959 w 4413256"/>
                <a:gd name="connsiteY20" fmla="*/ 2578578 h 2834322"/>
                <a:gd name="connsiteX21" fmla="*/ 4221664 w 4413256"/>
                <a:gd name="connsiteY21" fmla="*/ 2569338 h 2834322"/>
                <a:gd name="connsiteX22" fmla="*/ 4275345 w 4413256"/>
                <a:gd name="connsiteY22" fmla="*/ 2558500 h 2834322"/>
                <a:gd name="connsiteX23" fmla="*/ 4413256 w 4413256"/>
                <a:gd name="connsiteY23" fmla="*/ 2696411 h 28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13256" h="2834322">
                  <a:moveTo>
                    <a:pt x="4413256" y="2696411"/>
                  </a:moveTo>
                  <a:cubicBezTo>
                    <a:pt x="4413256" y="2772577"/>
                    <a:pt x="4351511" y="2834322"/>
                    <a:pt x="4275345" y="2834322"/>
                  </a:cubicBezTo>
                  <a:cubicBezTo>
                    <a:pt x="4199179" y="2834322"/>
                    <a:pt x="4137434" y="2772577"/>
                    <a:pt x="4137434" y="2696411"/>
                  </a:cubicBezTo>
                  <a:lnTo>
                    <a:pt x="4143418" y="2666772"/>
                  </a:lnTo>
                  <a:lnTo>
                    <a:pt x="1742963" y="266317"/>
                  </a:lnTo>
                  <a:lnTo>
                    <a:pt x="1695885" y="275822"/>
                  </a:lnTo>
                  <a:cubicBezTo>
                    <a:pt x="1676844" y="275822"/>
                    <a:pt x="1658704" y="271963"/>
                    <a:pt x="1642204" y="264984"/>
                  </a:cubicBezTo>
                  <a:lnTo>
                    <a:pt x="1640309" y="263707"/>
                  </a:lnTo>
                  <a:lnTo>
                    <a:pt x="265667" y="1638350"/>
                  </a:lnTo>
                  <a:lnTo>
                    <a:pt x="275822" y="1688650"/>
                  </a:lnTo>
                  <a:cubicBezTo>
                    <a:pt x="275822" y="1764816"/>
                    <a:pt x="214077" y="1826561"/>
                    <a:pt x="137911" y="1826561"/>
                  </a:cubicBezTo>
                  <a:cubicBezTo>
                    <a:pt x="61745" y="1826561"/>
                    <a:pt x="0" y="1764816"/>
                    <a:pt x="0" y="1688650"/>
                  </a:cubicBezTo>
                  <a:cubicBezTo>
                    <a:pt x="0" y="1612484"/>
                    <a:pt x="61745" y="1550739"/>
                    <a:pt x="137911" y="1550739"/>
                  </a:cubicBezTo>
                  <a:lnTo>
                    <a:pt x="190022" y="1561260"/>
                  </a:lnTo>
                  <a:lnTo>
                    <a:pt x="1567280" y="184001"/>
                  </a:lnTo>
                  <a:lnTo>
                    <a:pt x="1557974" y="137911"/>
                  </a:lnTo>
                  <a:cubicBezTo>
                    <a:pt x="1557974" y="61745"/>
                    <a:pt x="1619719" y="0"/>
                    <a:pt x="1695885" y="0"/>
                  </a:cubicBezTo>
                  <a:cubicBezTo>
                    <a:pt x="1772051" y="0"/>
                    <a:pt x="1833796" y="61745"/>
                    <a:pt x="1833796" y="137911"/>
                  </a:cubicBezTo>
                  <a:cubicBezTo>
                    <a:pt x="1833796" y="156953"/>
                    <a:pt x="1829937" y="175093"/>
                    <a:pt x="1822958" y="191592"/>
                  </a:cubicBezTo>
                  <a:lnTo>
                    <a:pt x="1822159" y="192778"/>
                  </a:lnTo>
                  <a:lnTo>
                    <a:pt x="4207959" y="2578578"/>
                  </a:lnTo>
                  <a:lnTo>
                    <a:pt x="4221664" y="2569338"/>
                  </a:lnTo>
                  <a:cubicBezTo>
                    <a:pt x="4238163" y="2562359"/>
                    <a:pt x="4256304" y="2558500"/>
                    <a:pt x="4275345" y="2558500"/>
                  </a:cubicBezTo>
                  <a:cubicBezTo>
                    <a:pt x="4351511" y="2558500"/>
                    <a:pt x="4413256" y="2620245"/>
                    <a:pt x="4413256" y="26964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9EE007A-4EC6-47A4-85C6-3306933BAE7D}"/>
                </a:ext>
              </a:extLst>
            </p:cNvPr>
            <p:cNvSpPr/>
            <p:nvPr/>
          </p:nvSpPr>
          <p:spPr>
            <a:xfrm rot="16200000">
              <a:off x="6335664" y="2503766"/>
              <a:ext cx="2300933" cy="2285354"/>
            </a:xfrm>
            <a:custGeom>
              <a:avLst/>
              <a:gdLst>
                <a:gd name="connsiteX0" fmla="*/ 2300933 w 2300933"/>
                <a:gd name="connsiteY0" fmla="*/ 2147443 h 2285354"/>
                <a:gd name="connsiteX1" fmla="*/ 2163022 w 2300933"/>
                <a:gd name="connsiteY1" fmla="*/ 2285354 h 2285354"/>
                <a:gd name="connsiteX2" fmla="*/ 2025111 w 2300933"/>
                <a:gd name="connsiteY2" fmla="*/ 2147443 h 2285354"/>
                <a:gd name="connsiteX3" fmla="*/ 2032897 w 2300933"/>
                <a:gd name="connsiteY3" fmla="*/ 2108880 h 2285354"/>
                <a:gd name="connsiteX4" fmla="*/ 189436 w 2300933"/>
                <a:gd name="connsiteY4" fmla="*/ 265419 h 2285354"/>
                <a:gd name="connsiteX5" fmla="*/ 137911 w 2300933"/>
                <a:gd name="connsiteY5" fmla="*/ 275822 h 2285354"/>
                <a:gd name="connsiteX6" fmla="*/ 0 w 2300933"/>
                <a:gd name="connsiteY6" fmla="*/ 137911 h 2285354"/>
                <a:gd name="connsiteX7" fmla="*/ 137911 w 2300933"/>
                <a:gd name="connsiteY7" fmla="*/ 0 h 2285354"/>
                <a:gd name="connsiteX8" fmla="*/ 275822 w 2300933"/>
                <a:gd name="connsiteY8" fmla="*/ 137911 h 2285354"/>
                <a:gd name="connsiteX9" fmla="*/ 265549 w 2300933"/>
                <a:gd name="connsiteY9" fmla="*/ 188797 h 2285354"/>
                <a:gd name="connsiteX10" fmla="*/ 2102042 w 2300933"/>
                <a:gd name="connsiteY10" fmla="*/ 2025291 h 2285354"/>
                <a:gd name="connsiteX11" fmla="*/ 2109341 w 2300933"/>
                <a:gd name="connsiteY11" fmla="*/ 2020370 h 2285354"/>
                <a:gd name="connsiteX12" fmla="*/ 2163022 w 2300933"/>
                <a:gd name="connsiteY12" fmla="*/ 2009532 h 2285354"/>
                <a:gd name="connsiteX13" fmla="*/ 2300933 w 2300933"/>
                <a:gd name="connsiteY13" fmla="*/ 2147443 h 228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00933" h="2285354">
                  <a:moveTo>
                    <a:pt x="2300933" y="2147443"/>
                  </a:moveTo>
                  <a:cubicBezTo>
                    <a:pt x="2300933" y="2223609"/>
                    <a:pt x="2239188" y="2285354"/>
                    <a:pt x="2163022" y="2285354"/>
                  </a:cubicBezTo>
                  <a:cubicBezTo>
                    <a:pt x="2086856" y="2285354"/>
                    <a:pt x="2025111" y="2223609"/>
                    <a:pt x="2025111" y="2147443"/>
                  </a:cubicBezTo>
                  <a:lnTo>
                    <a:pt x="2032897" y="2108880"/>
                  </a:lnTo>
                  <a:lnTo>
                    <a:pt x="189436" y="265419"/>
                  </a:lnTo>
                  <a:lnTo>
                    <a:pt x="137911" y="275822"/>
                  </a:lnTo>
                  <a:cubicBezTo>
                    <a:pt x="61745" y="275822"/>
                    <a:pt x="0" y="214077"/>
                    <a:pt x="0" y="137911"/>
                  </a:cubicBezTo>
                  <a:cubicBezTo>
                    <a:pt x="0" y="61745"/>
                    <a:pt x="61745" y="0"/>
                    <a:pt x="137911" y="0"/>
                  </a:cubicBezTo>
                  <a:cubicBezTo>
                    <a:pt x="214077" y="0"/>
                    <a:pt x="275822" y="61745"/>
                    <a:pt x="275822" y="137911"/>
                  </a:cubicBezTo>
                  <a:lnTo>
                    <a:pt x="265549" y="188797"/>
                  </a:lnTo>
                  <a:lnTo>
                    <a:pt x="2102042" y="2025291"/>
                  </a:lnTo>
                  <a:lnTo>
                    <a:pt x="2109341" y="2020370"/>
                  </a:lnTo>
                  <a:cubicBezTo>
                    <a:pt x="2125840" y="2013391"/>
                    <a:pt x="2143981" y="2009532"/>
                    <a:pt x="2163022" y="2009532"/>
                  </a:cubicBezTo>
                  <a:cubicBezTo>
                    <a:pt x="2239188" y="2009532"/>
                    <a:pt x="2300933" y="2071277"/>
                    <a:pt x="2300933" y="214744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71EB29-DCE8-46DA-A7AC-B1B539C11F1F}"/>
                </a:ext>
              </a:extLst>
            </p:cNvPr>
            <p:cNvSpPr txBox="1"/>
            <p:nvPr/>
          </p:nvSpPr>
          <p:spPr>
            <a:xfrm rot="18900000">
              <a:off x="6867358" y="3552363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3DA4-FF45-4465-A6C3-5326419DC98A}"/>
                </a:ext>
              </a:extLst>
            </p:cNvPr>
            <p:cNvSpPr txBox="1"/>
            <p:nvPr/>
          </p:nvSpPr>
          <p:spPr>
            <a:xfrm rot="2700000">
              <a:off x="5439296" y="5814494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C237A9-6A19-4F17-829C-379B4240C5E8}"/>
                </a:ext>
              </a:extLst>
            </p:cNvPr>
            <p:cNvSpPr txBox="1"/>
            <p:nvPr/>
          </p:nvSpPr>
          <p:spPr>
            <a:xfrm rot="18900000">
              <a:off x="4659150" y="4646642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5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832B6-67BE-44B8-A93E-C3992A3A3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Contributor Journeys 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86086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BA831A04-FB78-43D0-8523-EF8AD586F06E}"/>
              </a:ext>
            </a:extLst>
          </p:cNvPr>
          <p:cNvGrpSpPr/>
          <p:nvPr/>
        </p:nvGrpSpPr>
        <p:grpSpPr>
          <a:xfrm>
            <a:off x="414727" y="1524779"/>
            <a:ext cx="12055188" cy="5195432"/>
            <a:chOff x="1773627" y="1524779"/>
            <a:chExt cx="12055188" cy="5195432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041952F-DD7F-4211-BE22-356E1884A2FF}"/>
                </a:ext>
              </a:extLst>
            </p:cNvPr>
            <p:cNvCxnSpPr>
              <a:cxnSpLocks/>
              <a:stCxn id="21" idx="3"/>
            </p:cNvCxnSpPr>
            <p:nvPr/>
          </p:nvCxnSpPr>
          <p:spPr bwMode="auto">
            <a:xfrm>
              <a:off x="5926653" y="5513801"/>
              <a:ext cx="7902162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3" name="TextBox 52">
              <a:hlinkClick r:id="rId2"/>
              <a:extLst>
                <a:ext uri="{FF2B5EF4-FFF2-40B4-BE49-F238E27FC236}">
                  <a16:creationId xmlns:a16="http://schemas.microsoft.com/office/drawing/2014/main" id="{23661B51-4D13-44A2-B4B4-179727B85B69}"/>
                </a:ext>
              </a:extLst>
            </p:cNvPr>
            <p:cNvSpPr txBox="1"/>
            <p:nvPr/>
          </p:nvSpPr>
          <p:spPr>
            <a:xfrm rot="18900000">
              <a:off x="3027255" y="3988025"/>
              <a:ext cx="252703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Import required content</a:t>
              </a:r>
              <a:br>
                <a:rPr lang="en-GB" sz="1200" b="1" dirty="0"/>
              </a:br>
              <a:r>
                <a:rPr lang="en-GB" sz="1100" dirty="0"/>
                <a:t>(e.g. existing primers)</a:t>
              </a:r>
              <a:endParaRPr lang="en-GB" sz="1200" dirty="0"/>
            </a:p>
          </p:txBody>
        </p:sp>
        <p:sp>
          <p:nvSpPr>
            <p:cNvPr id="25" name="TextBox 24">
              <a:hlinkClick r:id="rId2"/>
              <a:extLst>
                <a:ext uri="{FF2B5EF4-FFF2-40B4-BE49-F238E27FC236}">
                  <a16:creationId xmlns:a16="http://schemas.microsoft.com/office/drawing/2014/main" id="{22904B9F-4E15-4A18-9C86-3F434E5D4B56}"/>
                </a:ext>
              </a:extLst>
            </p:cNvPr>
            <p:cNvSpPr txBox="1"/>
            <p:nvPr/>
          </p:nvSpPr>
          <p:spPr>
            <a:xfrm rot="18900000">
              <a:off x="3178024" y="3518567"/>
              <a:ext cx="14975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Create workspace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94EA531-D991-4BF3-A71B-68E4FEAE91C4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809654" y="3044355"/>
              <a:ext cx="3861146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2E7295-67A9-41A0-87C2-43B6216949F0}"/>
                </a:ext>
              </a:extLst>
            </p:cNvPr>
            <p:cNvSpPr/>
            <p:nvPr/>
          </p:nvSpPr>
          <p:spPr>
            <a:xfrm>
              <a:off x="1773627" y="2808363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Workspaces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749596-6551-4F59-AC0A-D9230084F436}"/>
                </a:ext>
              </a:extLst>
            </p:cNvPr>
            <p:cNvCxnSpPr>
              <a:cxnSpLocks/>
              <a:stCxn id="27" idx="3"/>
            </p:cNvCxnSpPr>
            <p:nvPr/>
          </p:nvCxnSpPr>
          <p:spPr bwMode="auto">
            <a:xfrm>
              <a:off x="3323393" y="3024280"/>
              <a:ext cx="3838070" cy="12671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EA37CF-2D1A-4BA5-8D6C-1F502F9AD9C4}"/>
                </a:ext>
              </a:extLst>
            </p:cNvPr>
            <p:cNvGrpSpPr/>
            <p:nvPr/>
          </p:nvGrpSpPr>
          <p:grpSpPr>
            <a:xfrm>
              <a:off x="4419800" y="2899039"/>
              <a:ext cx="275822" cy="275822"/>
              <a:chOff x="3855662" y="3430519"/>
              <a:chExt cx="275822" cy="275822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74D8F66-2001-4536-AF0B-DE9506D0D5C1}"/>
                  </a:ext>
                </a:extLst>
              </p:cNvPr>
              <p:cNvSpPr/>
              <p:nvPr/>
            </p:nvSpPr>
            <p:spPr>
              <a:xfrm rot="16200000">
                <a:off x="3855662" y="3430519"/>
                <a:ext cx="275822" cy="27582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94D36A7-7881-4A3B-BD1F-1629C3F89574}"/>
                  </a:ext>
                </a:extLst>
              </p:cNvPr>
              <p:cNvSpPr/>
              <p:nvPr/>
            </p:nvSpPr>
            <p:spPr>
              <a:xfrm>
                <a:off x="3941950" y="3516806"/>
                <a:ext cx="103247" cy="103247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37FA23C-955F-49A3-8C56-CCF40D2272AF}"/>
                </a:ext>
              </a:extLst>
            </p:cNvPr>
            <p:cNvSpPr/>
            <p:nvPr/>
          </p:nvSpPr>
          <p:spPr>
            <a:xfrm rot="16200000">
              <a:off x="5641274" y="2899040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3B0C9B-2153-4D70-9F54-B1A39F2A9E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68448" y="3059608"/>
              <a:ext cx="1" cy="19755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7300FF2-6E05-499C-97CC-A6F8AB49C13B}"/>
                </a:ext>
              </a:extLst>
            </p:cNvPr>
            <p:cNvSpPr/>
            <p:nvPr/>
          </p:nvSpPr>
          <p:spPr>
            <a:xfrm rot="16200000">
              <a:off x="5496404" y="3681120"/>
              <a:ext cx="2759024" cy="1182160"/>
            </a:xfrm>
            <a:custGeom>
              <a:avLst/>
              <a:gdLst>
                <a:gd name="connsiteX0" fmla="*/ 2759024 w 2759024"/>
                <a:gd name="connsiteY0" fmla="*/ 137911 h 1182160"/>
                <a:gd name="connsiteX1" fmla="*/ 2621113 w 2759024"/>
                <a:gd name="connsiteY1" fmla="*/ 275822 h 1182160"/>
                <a:gd name="connsiteX2" fmla="*/ 2523595 w 2759024"/>
                <a:gd name="connsiteY2" fmla="*/ 235429 h 1182160"/>
                <a:gd name="connsiteX3" fmla="*/ 2521230 w 2759024"/>
                <a:gd name="connsiteY3" fmla="*/ 231920 h 1182160"/>
                <a:gd name="connsiteX4" fmla="*/ 274747 w 2759024"/>
                <a:gd name="connsiteY4" fmla="*/ 1049573 h 1182160"/>
                <a:gd name="connsiteX5" fmla="*/ 264984 w 2759024"/>
                <a:gd name="connsiteY5" fmla="*/ 1097930 h 1182160"/>
                <a:gd name="connsiteX6" fmla="*/ 137911 w 2759024"/>
                <a:gd name="connsiteY6" fmla="*/ 1182160 h 1182160"/>
                <a:gd name="connsiteX7" fmla="*/ 0 w 2759024"/>
                <a:gd name="connsiteY7" fmla="*/ 1044249 h 1182160"/>
                <a:gd name="connsiteX8" fmla="*/ 137911 w 2759024"/>
                <a:gd name="connsiteY8" fmla="*/ 906338 h 1182160"/>
                <a:gd name="connsiteX9" fmla="*/ 235429 w 2759024"/>
                <a:gd name="connsiteY9" fmla="*/ 946731 h 1182160"/>
                <a:gd name="connsiteX10" fmla="*/ 236631 w 2759024"/>
                <a:gd name="connsiteY10" fmla="*/ 948515 h 1182160"/>
                <a:gd name="connsiteX11" fmla="*/ 2484745 w 2759024"/>
                <a:gd name="connsiteY11" fmla="*/ 130268 h 1182160"/>
                <a:gd name="connsiteX12" fmla="*/ 2494040 w 2759024"/>
                <a:gd name="connsiteY12" fmla="*/ 84230 h 1182160"/>
                <a:gd name="connsiteX13" fmla="*/ 2621113 w 2759024"/>
                <a:gd name="connsiteY13" fmla="*/ 0 h 1182160"/>
                <a:gd name="connsiteX14" fmla="*/ 2759024 w 2759024"/>
                <a:gd name="connsiteY14" fmla="*/ 137911 h 118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59024" h="1182160">
                  <a:moveTo>
                    <a:pt x="2759024" y="137911"/>
                  </a:moveTo>
                  <a:cubicBezTo>
                    <a:pt x="2759024" y="214077"/>
                    <a:pt x="2697279" y="275822"/>
                    <a:pt x="2621113" y="275822"/>
                  </a:cubicBezTo>
                  <a:cubicBezTo>
                    <a:pt x="2583030" y="275822"/>
                    <a:pt x="2548552" y="260386"/>
                    <a:pt x="2523595" y="235429"/>
                  </a:cubicBezTo>
                  <a:lnTo>
                    <a:pt x="2521230" y="231920"/>
                  </a:lnTo>
                  <a:lnTo>
                    <a:pt x="274747" y="1049573"/>
                  </a:lnTo>
                  <a:lnTo>
                    <a:pt x="264984" y="1097930"/>
                  </a:lnTo>
                  <a:cubicBezTo>
                    <a:pt x="244048" y="1147429"/>
                    <a:pt x="195035" y="1182160"/>
                    <a:pt x="137911" y="1182160"/>
                  </a:cubicBezTo>
                  <a:cubicBezTo>
                    <a:pt x="61745" y="1182160"/>
                    <a:pt x="0" y="1120415"/>
                    <a:pt x="0" y="1044249"/>
                  </a:cubicBezTo>
                  <a:cubicBezTo>
                    <a:pt x="0" y="968083"/>
                    <a:pt x="61745" y="906338"/>
                    <a:pt x="137911" y="906338"/>
                  </a:cubicBezTo>
                  <a:cubicBezTo>
                    <a:pt x="175994" y="906338"/>
                    <a:pt x="210471" y="921775"/>
                    <a:pt x="235429" y="946731"/>
                  </a:cubicBezTo>
                  <a:lnTo>
                    <a:pt x="236631" y="948515"/>
                  </a:lnTo>
                  <a:lnTo>
                    <a:pt x="2484745" y="130268"/>
                  </a:lnTo>
                  <a:lnTo>
                    <a:pt x="2494040" y="84230"/>
                  </a:lnTo>
                  <a:cubicBezTo>
                    <a:pt x="2514976" y="34732"/>
                    <a:pt x="2563989" y="0"/>
                    <a:pt x="2621113" y="0"/>
                  </a:cubicBezTo>
                  <a:cubicBezTo>
                    <a:pt x="2697279" y="0"/>
                    <a:pt x="2759024" y="61745"/>
                    <a:pt x="2759024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0AB7232-1D90-4AAD-ABAD-277AEBE975B8}"/>
                </a:ext>
              </a:extLst>
            </p:cNvPr>
            <p:cNvSpPr txBox="1"/>
            <p:nvPr/>
          </p:nvSpPr>
          <p:spPr>
            <a:xfrm rot="18900000">
              <a:off x="5455791" y="2045700"/>
              <a:ext cx="216272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200" b="1" dirty="0"/>
                <a:t>Review Recommendations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C518AB-D061-4313-937F-D12E094D666F}"/>
                </a:ext>
              </a:extLst>
            </p:cNvPr>
            <p:cNvSpPr txBox="1"/>
            <p:nvPr/>
          </p:nvSpPr>
          <p:spPr>
            <a:xfrm rot="4135877">
              <a:off x="6494800" y="4120455"/>
              <a:ext cx="11528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900" b="1" i="1" dirty="0"/>
                <a:t>Send to Playbook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5B82A46-12EC-4039-9B61-4420321232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4735" y="5415024"/>
              <a:ext cx="1" cy="19755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4" name="TextBox 83">
              <a:hlinkClick r:id="rId2"/>
              <a:extLst>
                <a:ext uri="{FF2B5EF4-FFF2-40B4-BE49-F238E27FC236}">
                  <a16:creationId xmlns:a16="http://schemas.microsoft.com/office/drawing/2014/main" id="{34692A9D-7A9A-48E6-8261-F2B909E07367}"/>
                </a:ext>
              </a:extLst>
            </p:cNvPr>
            <p:cNvSpPr txBox="1"/>
            <p:nvPr/>
          </p:nvSpPr>
          <p:spPr>
            <a:xfrm rot="18900000">
              <a:off x="5970523" y="6273935"/>
              <a:ext cx="2201430" cy="4462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Enter title and subtitle</a:t>
              </a:r>
            </a:p>
            <a:p>
              <a:pPr algn="r"/>
              <a:r>
                <a:rPr lang="en-GB" sz="1100" dirty="0"/>
                <a:t>Set private/public flag</a:t>
              </a: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4B3662E-5EFF-4D50-8732-CCEB88D8B637}"/>
                </a:ext>
              </a:extLst>
            </p:cNvPr>
            <p:cNvSpPr/>
            <p:nvPr/>
          </p:nvSpPr>
          <p:spPr>
            <a:xfrm rot="16200000">
              <a:off x="9797678" y="5375890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D7ED4215-7DC3-4D15-95CC-8D3120221A17}"/>
                </a:ext>
              </a:extLst>
            </p:cNvPr>
            <p:cNvSpPr/>
            <p:nvPr/>
          </p:nvSpPr>
          <p:spPr>
            <a:xfrm>
              <a:off x="8479113" y="5346478"/>
              <a:ext cx="674188" cy="3346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AA999E5-8509-41DE-AAED-7D7230F3D242}"/>
                </a:ext>
              </a:extLst>
            </p:cNvPr>
            <p:cNvSpPr/>
            <p:nvPr/>
          </p:nvSpPr>
          <p:spPr>
            <a:xfrm rot="16200000">
              <a:off x="10717877" y="5375890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91EA3B2-5B78-407E-A81F-7CEF5B01BA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38076" y="5308344"/>
              <a:ext cx="1" cy="19755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CEDA943-56D3-4CF4-A975-E3BFA1E25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282454" y="5308344"/>
              <a:ext cx="1" cy="19755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3" name="TextBox 92">
              <a:hlinkClick r:id="rId2"/>
              <a:extLst>
                <a:ext uri="{FF2B5EF4-FFF2-40B4-BE49-F238E27FC236}">
                  <a16:creationId xmlns:a16="http://schemas.microsoft.com/office/drawing/2014/main" id="{20D9F9E2-6FC7-455C-8CCB-469DA778A000}"/>
                </a:ext>
              </a:extLst>
            </p:cNvPr>
            <p:cNvSpPr txBox="1"/>
            <p:nvPr/>
          </p:nvSpPr>
          <p:spPr>
            <a:xfrm rot="18900000">
              <a:off x="9753358" y="4650336"/>
              <a:ext cx="16615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Review Trends</a:t>
              </a:r>
            </a:p>
          </p:txBody>
        </p:sp>
        <p:sp>
          <p:nvSpPr>
            <p:cNvPr id="94" name="TextBox 93">
              <a:hlinkClick r:id="rId2"/>
              <a:extLst>
                <a:ext uri="{FF2B5EF4-FFF2-40B4-BE49-F238E27FC236}">
                  <a16:creationId xmlns:a16="http://schemas.microsoft.com/office/drawing/2014/main" id="{5E8D8D46-7E42-4068-AECC-4C08A8D7FA83}"/>
                </a:ext>
              </a:extLst>
            </p:cNvPr>
            <p:cNvSpPr txBox="1"/>
            <p:nvPr/>
          </p:nvSpPr>
          <p:spPr>
            <a:xfrm rot="18900000">
              <a:off x="9360444" y="6060695"/>
              <a:ext cx="16615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Add Solutions</a:t>
              </a:r>
            </a:p>
          </p:txBody>
        </p:sp>
        <p:sp>
          <p:nvSpPr>
            <p:cNvPr id="95" name="TextBox 94">
              <a:hlinkClick r:id="rId2"/>
              <a:extLst>
                <a:ext uri="{FF2B5EF4-FFF2-40B4-BE49-F238E27FC236}">
                  <a16:creationId xmlns:a16="http://schemas.microsoft.com/office/drawing/2014/main" id="{98ECE12A-BD75-48BB-BC1B-5A3C189ADAD2}"/>
                </a:ext>
              </a:extLst>
            </p:cNvPr>
            <p:cNvSpPr txBox="1"/>
            <p:nvPr/>
          </p:nvSpPr>
          <p:spPr>
            <a:xfrm rot="18900000">
              <a:off x="11410642" y="4511481"/>
              <a:ext cx="16615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Add Contacts</a:t>
              </a:r>
            </a:p>
          </p:txBody>
        </p:sp>
        <p:sp>
          <p:nvSpPr>
            <p:cNvPr id="96" name="TextBox 95">
              <a:hlinkClick r:id="rId2"/>
              <a:extLst>
                <a:ext uri="{FF2B5EF4-FFF2-40B4-BE49-F238E27FC236}">
                  <a16:creationId xmlns:a16="http://schemas.microsoft.com/office/drawing/2014/main" id="{9426EC19-A845-48A1-80D8-0D20A3208860}"/>
                </a:ext>
              </a:extLst>
            </p:cNvPr>
            <p:cNvSpPr txBox="1"/>
            <p:nvPr/>
          </p:nvSpPr>
          <p:spPr>
            <a:xfrm rot="18900000">
              <a:off x="12026130" y="4534396"/>
              <a:ext cx="16615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Add Industry details</a:t>
              </a:r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02B76E3-3E64-4D23-BB7F-7EE516111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28814" y="5341604"/>
              <a:ext cx="1" cy="34439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3BC0616-780E-4D3A-A016-450CE7313B79}"/>
                </a:ext>
              </a:extLst>
            </p:cNvPr>
            <p:cNvSpPr/>
            <p:nvPr/>
          </p:nvSpPr>
          <p:spPr>
            <a:xfrm rot="16200000">
              <a:off x="12926832" y="5375890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02" name="TextBox 101">
              <a:hlinkClick r:id="rId2"/>
              <a:extLst>
                <a:ext uri="{FF2B5EF4-FFF2-40B4-BE49-F238E27FC236}">
                  <a16:creationId xmlns:a16="http://schemas.microsoft.com/office/drawing/2014/main" id="{02E679F1-E2F0-44CA-AFD5-324148F7A087}"/>
                </a:ext>
              </a:extLst>
            </p:cNvPr>
            <p:cNvSpPr txBox="1"/>
            <p:nvPr/>
          </p:nvSpPr>
          <p:spPr>
            <a:xfrm rot="18900000">
              <a:off x="11556140" y="6085503"/>
              <a:ext cx="166159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Save and publish</a:t>
              </a:r>
            </a:p>
          </p:txBody>
        </p:sp>
        <p:sp>
          <p:nvSpPr>
            <p:cNvPr id="103" name="TextBox 102">
              <a:hlinkClick r:id="rId2"/>
              <a:extLst>
                <a:ext uri="{FF2B5EF4-FFF2-40B4-BE49-F238E27FC236}">
                  <a16:creationId xmlns:a16="http://schemas.microsoft.com/office/drawing/2014/main" id="{0CC3498A-8DC7-4AFB-9C1C-54B9AD9AAE73}"/>
                </a:ext>
              </a:extLst>
            </p:cNvPr>
            <p:cNvSpPr txBox="1"/>
            <p:nvPr/>
          </p:nvSpPr>
          <p:spPr>
            <a:xfrm rot="18900000">
              <a:off x="8569334" y="4437459"/>
              <a:ext cx="1661590" cy="4462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Create Pages</a:t>
              </a:r>
              <a:br>
                <a:rPr lang="en-GB" sz="1200" b="1" dirty="0"/>
              </a:br>
              <a:r>
                <a:rPr lang="en-GB" sz="1100" dirty="0"/>
                <a:t>see next slide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AC00B9D-57FC-4B20-8CF8-B6D74AE48C05}"/>
                </a:ext>
              </a:extLst>
            </p:cNvPr>
            <p:cNvGrpSpPr/>
            <p:nvPr/>
          </p:nvGrpSpPr>
          <p:grpSpPr>
            <a:xfrm>
              <a:off x="4376887" y="5297884"/>
              <a:ext cx="1549766" cy="431833"/>
              <a:chOff x="5011887" y="5297884"/>
              <a:chExt cx="1549766" cy="431833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78B6DFA-173F-48EA-A9B1-95C0254668EF}"/>
                  </a:ext>
                </a:extLst>
              </p:cNvPr>
              <p:cNvSpPr/>
              <p:nvPr/>
            </p:nvSpPr>
            <p:spPr>
              <a:xfrm>
                <a:off x="5011887" y="5297884"/>
                <a:ext cx="1549766" cy="431833"/>
              </a:xfrm>
              <a:prstGeom prst="rect">
                <a:avLst/>
              </a:prstGeom>
              <a:solidFill>
                <a:schemeClr val="accent4"/>
              </a:solidFill>
              <a:ln w="1905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Playbooks</a:t>
                </a:r>
              </a:p>
            </p:txBody>
          </p:sp>
          <p:sp>
            <p:nvSpPr>
              <p:cNvPr id="48" name="Freeform 77">
                <a:extLst>
                  <a:ext uri="{FF2B5EF4-FFF2-40B4-BE49-F238E27FC236}">
                    <a16:creationId xmlns:a16="http://schemas.microsoft.com/office/drawing/2014/main" id="{43FF7AEF-FF9E-4823-9F3B-B3EC9E0076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07428" y="5378800"/>
                <a:ext cx="270000" cy="270000"/>
              </a:xfrm>
              <a:custGeom>
                <a:avLst/>
                <a:gdLst>
                  <a:gd name="T0" fmla="*/ 864 w 1056"/>
                  <a:gd name="T1" fmla="*/ 480 h 960"/>
                  <a:gd name="T2" fmla="*/ 1056 w 1056"/>
                  <a:gd name="T3" fmla="*/ 480 h 960"/>
                  <a:gd name="T4" fmla="*/ 1056 w 1056"/>
                  <a:gd name="T5" fmla="*/ 768 h 960"/>
                  <a:gd name="T6" fmla="*/ 864 w 1056"/>
                  <a:gd name="T7" fmla="*/ 960 h 960"/>
                  <a:gd name="T8" fmla="*/ 192 w 1056"/>
                  <a:gd name="T9" fmla="*/ 960 h 960"/>
                  <a:gd name="T10" fmla="*/ 0 w 1056"/>
                  <a:gd name="T11" fmla="*/ 768 h 960"/>
                  <a:gd name="T12" fmla="*/ 0 w 1056"/>
                  <a:gd name="T13" fmla="*/ 0 h 960"/>
                  <a:gd name="T14" fmla="*/ 864 w 1056"/>
                  <a:gd name="T15" fmla="*/ 0 h 960"/>
                  <a:gd name="T16" fmla="*/ 864 w 1056"/>
                  <a:gd name="T17" fmla="*/ 480 h 960"/>
                  <a:gd name="T18" fmla="*/ 480 w 1056"/>
                  <a:gd name="T19" fmla="*/ 96 h 960"/>
                  <a:gd name="T20" fmla="*/ 96 w 1056"/>
                  <a:gd name="T21" fmla="*/ 96 h 960"/>
                  <a:gd name="T22" fmla="*/ 96 w 1056"/>
                  <a:gd name="T23" fmla="*/ 384 h 960"/>
                  <a:gd name="T24" fmla="*/ 480 w 1056"/>
                  <a:gd name="T25" fmla="*/ 384 h 960"/>
                  <a:gd name="T26" fmla="*/ 480 w 1056"/>
                  <a:gd name="T27" fmla="*/ 96 h 960"/>
                  <a:gd name="T28" fmla="*/ 768 w 1056"/>
                  <a:gd name="T29" fmla="*/ 96 h 960"/>
                  <a:gd name="T30" fmla="*/ 576 w 1056"/>
                  <a:gd name="T31" fmla="*/ 96 h 960"/>
                  <a:gd name="T32" fmla="*/ 576 w 1056"/>
                  <a:gd name="T33" fmla="*/ 192 h 960"/>
                  <a:gd name="T34" fmla="*/ 768 w 1056"/>
                  <a:gd name="T35" fmla="*/ 192 h 960"/>
                  <a:gd name="T36" fmla="*/ 768 w 1056"/>
                  <a:gd name="T37" fmla="*/ 96 h 960"/>
                  <a:gd name="T38" fmla="*/ 768 w 1056"/>
                  <a:gd name="T39" fmla="*/ 288 h 960"/>
                  <a:gd name="T40" fmla="*/ 576 w 1056"/>
                  <a:gd name="T41" fmla="*/ 288 h 960"/>
                  <a:gd name="T42" fmla="*/ 576 w 1056"/>
                  <a:gd name="T43" fmla="*/ 384 h 960"/>
                  <a:gd name="T44" fmla="*/ 768 w 1056"/>
                  <a:gd name="T45" fmla="*/ 384 h 960"/>
                  <a:gd name="T46" fmla="*/ 768 w 1056"/>
                  <a:gd name="T47" fmla="*/ 288 h 960"/>
                  <a:gd name="T48" fmla="*/ 768 w 1056"/>
                  <a:gd name="T49" fmla="*/ 480 h 960"/>
                  <a:gd name="T50" fmla="*/ 96 w 1056"/>
                  <a:gd name="T51" fmla="*/ 480 h 960"/>
                  <a:gd name="T52" fmla="*/ 96 w 1056"/>
                  <a:gd name="T53" fmla="*/ 576 h 960"/>
                  <a:gd name="T54" fmla="*/ 768 w 1056"/>
                  <a:gd name="T55" fmla="*/ 576 h 960"/>
                  <a:gd name="T56" fmla="*/ 768 w 1056"/>
                  <a:gd name="T57" fmla="*/ 480 h 960"/>
                  <a:gd name="T58" fmla="*/ 768 w 1056"/>
                  <a:gd name="T59" fmla="*/ 672 h 960"/>
                  <a:gd name="T60" fmla="*/ 96 w 1056"/>
                  <a:gd name="T61" fmla="*/ 672 h 960"/>
                  <a:gd name="T62" fmla="*/ 96 w 1056"/>
                  <a:gd name="T63" fmla="*/ 768 h 960"/>
                  <a:gd name="T64" fmla="*/ 768 w 1056"/>
                  <a:gd name="T65" fmla="*/ 768 h 960"/>
                  <a:gd name="T66" fmla="*/ 768 w 1056"/>
                  <a:gd name="T67" fmla="*/ 672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056" h="960">
                    <a:moveTo>
                      <a:pt x="864" y="480"/>
                    </a:moveTo>
                    <a:cubicBezTo>
                      <a:pt x="1056" y="480"/>
                      <a:pt x="1056" y="480"/>
                      <a:pt x="1056" y="480"/>
                    </a:cubicBezTo>
                    <a:cubicBezTo>
                      <a:pt x="1056" y="768"/>
                      <a:pt x="1056" y="768"/>
                      <a:pt x="1056" y="768"/>
                    </a:cubicBezTo>
                    <a:cubicBezTo>
                      <a:pt x="1056" y="874"/>
                      <a:pt x="970" y="960"/>
                      <a:pt x="864" y="960"/>
                    </a:cubicBezTo>
                    <a:cubicBezTo>
                      <a:pt x="192" y="960"/>
                      <a:pt x="192" y="960"/>
                      <a:pt x="192" y="960"/>
                    </a:cubicBezTo>
                    <a:cubicBezTo>
                      <a:pt x="86" y="960"/>
                      <a:pt x="0" y="874"/>
                      <a:pt x="0" y="76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64" y="0"/>
                      <a:pt x="864" y="0"/>
                      <a:pt x="864" y="0"/>
                    </a:cubicBezTo>
                    <a:lnTo>
                      <a:pt x="864" y="480"/>
                    </a:lnTo>
                    <a:close/>
                    <a:moveTo>
                      <a:pt x="480" y="96"/>
                    </a:moveTo>
                    <a:cubicBezTo>
                      <a:pt x="96" y="96"/>
                      <a:pt x="96" y="96"/>
                      <a:pt x="96" y="96"/>
                    </a:cubicBezTo>
                    <a:cubicBezTo>
                      <a:pt x="96" y="384"/>
                      <a:pt x="96" y="384"/>
                      <a:pt x="96" y="384"/>
                    </a:cubicBezTo>
                    <a:cubicBezTo>
                      <a:pt x="480" y="384"/>
                      <a:pt x="480" y="384"/>
                      <a:pt x="480" y="384"/>
                    </a:cubicBezTo>
                    <a:lnTo>
                      <a:pt x="480" y="96"/>
                    </a:lnTo>
                    <a:close/>
                    <a:moveTo>
                      <a:pt x="768" y="96"/>
                    </a:moveTo>
                    <a:cubicBezTo>
                      <a:pt x="576" y="96"/>
                      <a:pt x="576" y="96"/>
                      <a:pt x="576" y="96"/>
                    </a:cubicBezTo>
                    <a:cubicBezTo>
                      <a:pt x="576" y="192"/>
                      <a:pt x="576" y="192"/>
                      <a:pt x="576" y="192"/>
                    </a:cubicBezTo>
                    <a:cubicBezTo>
                      <a:pt x="768" y="192"/>
                      <a:pt x="768" y="192"/>
                      <a:pt x="768" y="192"/>
                    </a:cubicBezTo>
                    <a:lnTo>
                      <a:pt x="768" y="96"/>
                    </a:lnTo>
                    <a:close/>
                    <a:moveTo>
                      <a:pt x="768" y="288"/>
                    </a:moveTo>
                    <a:cubicBezTo>
                      <a:pt x="576" y="288"/>
                      <a:pt x="576" y="288"/>
                      <a:pt x="576" y="288"/>
                    </a:cubicBezTo>
                    <a:cubicBezTo>
                      <a:pt x="576" y="384"/>
                      <a:pt x="576" y="384"/>
                      <a:pt x="576" y="384"/>
                    </a:cubicBezTo>
                    <a:cubicBezTo>
                      <a:pt x="768" y="384"/>
                      <a:pt x="768" y="384"/>
                      <a:pt x="768" y="384"/>
                    </a:cubicBezTo>
                    <a:lnTo>
                      <a:pt x="768" y="288"/>
                    </a:lnTo>
                    <a:close/>
                    <a:moveTo>
                      <a:pt x="768" y="480"/>
                    </a:moveTo>
                    <a:cubicBezTo>
                      <a:pt x="96" y="480"/>
                      <a:pt x="96" y="480"/>
                      <a:pt x="96" y="480"/>
                    </a:cubicBezTo>
                    <a:cubicBezTo>
                      <a:pt x="96" y="576"/>
                      <a:pt x="96" y="576"/>
                      <a:pt x="96" y="576"/>
                    </a:cubicBezTo>
                    <a:cubicBezTo>
                      <a:pt x="768" y="576"/>
                      <a:pt x="768" y="576"/>
                      <a:pt x="768" y="576"/>
                    </a:cubicBezTo>
                    <a:lnTo>
                      <a:pt x="768" y="480"/>
                    </a:lnTo>
                    <a:close/>
                    <a:moveTo>
                      <a:pt x="768" y="672"/>
                    </a:moveTo>
                    <a:cubicBezTo>
                      <a:pt x="96" y="672"/>
                      <a:pt x="96" y="672"/>
                      <a:pt x="96" y="672"/>
                    </a:cubicBezTo>
                    <a:cubicBezTo>
                      <a:pt x="96" y="768"/>
                      <a:pt x="96" y="768"/>
                      <a:pt x="96" y="768"/>
                    </a:cubicBezTo>
                    <a:cubicBezTo>
                      <a:pt x="768" y="768"/>
                      <a:pt x="768" y="768"/>
                      <a:pt x="768" y="768"/>
                    </a:cubicBezTo>
                    <a:lnTo>
                      <a:pt x="768" y="672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DAE89CA-315B-4DE5-8AA5-BBC8305E9E9C}"/>
                </a:ext>
              </a:extLst>
            </p:cNvPr>
            <p:cNvGrpSpPr/>
            <p:nvPr/>
          </p:nvGrpSpPr>
          <p:grpSpPr>
            <a:xfrm>
              <a:off x="1899260" y="1524779"/>
              <a:ext cx="1298499" cy="1199385"/>
              <a:chOff x="243152" y="707193"/>
              <a:chExt cx="1298499" cy="1199385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2066052-BFBF-4BE8-B879-34C60B39978F}"/>
                  </a:ext>
                </a:extLst>
              </p:cNvPr>
              <p:cNvGrpSpPr/>
              <p:nvPr/>
            </p:nvGrpSpPr>
            <p:grpSpPr>
              <a:xfrm>
                <a:off x="666182" y="1131609"/>
                <a:ext cx="452439" cy="774969"/>
                <a:chOff x="3833818" y="37354842"/>
                <a:chExt cx="481013" cy="823912"/>
              </a:xfrm>
              <a:solidFill>
                <a:schemeClr val="tx1"/>
              </a:solidFill>
            </p:grpSpPr>
            <p:sp>
              <p:nvSpPr>
                <p:cNvPr id="108" name="Oval 87">
                  <a:extLst>
                    <a:ext uri="{FF2B5EF4-FFF2-40B4-BE49-F238E27FC236}">
                      <a16:creationId xmlns:a16="http://schemas.microsoft.com/office/drawing/2014/main" id="{BBF7EF77-5657-4E6B-9C15-F78547B291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5268" y="37492954"/>
                  <a:ext cx="138113" cy="136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/>
                </a:p>
              </p:txBody>
            </p:sp>
            <p:sp>
              <p:nvSpPr>
                <p:cNvPr id="109" name="Freeform 88">
                  <a:extLst>
                    <a:ext uri="{FF2B5EF4-FFF2-40B4-BE49-F238E27FC236}">
                      <a16:creationId xmlns:a16="http://schemas.microsoft.com/office/drawing/2014/main" id="{43B37EC9-74A1-4C6A-8DC7-0AFBF72704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33818" y="37354842"/>
                  <a:ext cx="481013" cy="823912"/>
                </a:xfrm>
                <a:custGeom>
                  <a:avLst/>
                  <a:gdLst>
                    <a:gd name="T0" fmla="*/ 633 w 672"/>
                    <a:gd name="T1" fmla="*/ 494 h 1152"/>
                    <a:gd name="T2" fmla="*/ 672 w 672"/>
                    <a:gd name="T3" fmla="*/ 336 h 1152"/>
                    <a:gd name="T4" fmla="*/ 336 w 672"/>
                    <a:gd name="T5" fmla="*/ 0 h 1152"/>
                    <a:gd name="T6" fmla="*/ 0 w 672"/>
                    <a:gd name="T7" fmla="*/ 336 h 1152"/>
                    <a:gd name="T8" fmla="*/ 39 w 672"/>
                    <a:gd name="T9" fmla="*/ 494 h 1152"/>
                    <a:gd name="T10" fmla="*/ 39 w 672"/>
                    <a:gd name="T11" fmla="*/ 494 h 1152"/>
                    <a:gd name="T12" fmla="*/ 336 w 672"/>
                    <a:gd name="T13" fmla="*/ 1152 h 1152"/>
                    <a:gd name="T14" fmla="*/ 633 w 672"/>
                    <a:gd name="T15" fmla="*/ 494 h 1152"/>
                    <a:gd name="T16" fmla="*/ 336 w 672"/>
                    <a:gd name="T17" fmla="*/ 96 h 1152"/>
                    <a:gd name="T18" fmla="*/ 576 w 672"/>
                    <a:gd name="T19" fmla="*/ 336 h 1152"/>
                    <a:gd name="T20" fmla="*/ 512 w 672"/>
                    <a:gd name="T21" fmla="*/ 499 h 1152"/>
                    <a:gd name="T22" fmla="*/ 336 w 672"/>
                    <a:gd name="T23" fmla="*/ 384 h 1152"/>
                    <a:gd name="T24" fmla="*/ 160 w 672"/>
                    <a:gd name="T25" fmla="*/ 499 h 1152"/>
                    <a:gd name="T26" fmla="*/ 96 w 672"/>
                    <a:gd name="T27" fmla="*/ 336 h 1152"/>
                    <a:gd name="T28" fmla="*/ 336 w 672"/>
                    <a:gd name="T29" fmla="*/ 96 h 1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72" h="1152">
                      <a:moveTo>
                        <a:pt x="633" y="494"/>
                      </a:moveTo>
                      <a:cubicBezTo>
                        <a:pt x="658" y="447"/>
                        <a:pt x="672" y="393"/>
                        <a:pt x="672" y="336"/>
                      </a:cubicBezTo>
                      <a:cubicBezTo>
                        <a:pt x="672" y="150"/>
                        <a:pt x="522" y="0"/>
                        <a:pt x="336" y="0"/>
                      </a:cubicBezTo>
                      <a:cubicBezTo>
                        <a:pt x="150" y="0"/>
                        <a:pt x="0" y="150"/>
                        <a:pt x="0" y="336"/>
                      </a:cubicBezTo>
                      <a:cubicBezTo>
                        <a:pt x="0" y="393"/>
                        <a:pt x="14" y="447"/>
                        <a:pt x="39" y="494"/>
                      </a:cubicBezTo>
                      <a:cubicBezTo>
                        <a:pt x="39" y="494"/>
                        <a:pt x="39" y="494"/>
                        <a:pt x="39" y="494"/>
                      </a:cubicBezTo>
                      <a:cubicBezTo>
                        <a:pt x="336" y="1152"/>
                        <a:pt x="336" y="1152"/>
                        <a:pt x="336" y="1152"/>
                      </a:cubicBezTo>
                      <a:cubicBezTo>
                        <a:pt x="633" y="494"/>
                        <a:pt x="633" y="494"/>
                        <a:pt x="633" y="494"/>
                      </a:cubicBezTo>
                      <a:close/>
                      <a:moveTo>
                        <a:pt x="336" y="96"/>
                      </a:moveTo>
                      <a:cubicBezTo>
                        <a:pt x="469" y="96"/>
                        <a:pt x="576" y="203"/>
                        <a:pt x="576" y="336"/>
                      </a:cubicBezTo>
                      <a:cubicBezTo>
                        <a:pt x="576" y="399"/>
                        <a:pt x="552" y="456"/>
                        <a:pt x="512" y="499"/>
                      </a:cubicBezTo>
                      <a:cubicBezTo>
                        <a:pt x="482" y="431"/>
                        <a:pt x="415" y="384"/>
                        <a:pt x="336" y="384"/>
                      </a:cubicBezTo>
                      <a:cubicBezTo>
                        <a:pt x="257" y="384"/>
                        <a:pt x="190" y="431"/>
                        <a:pt x="160" y="499"/>
                      </a:cubicBezTo>
                      <a:cubicBezTo>
                        <a:pt x="120" y="456"/>
                        <a:pt x="96" y="399"/>
                        <a:pt x="96" y="336"/>
                      </a:cubicBezTo>
                      <a:cubicBezTo>
                        <a:pt x="96" y="203"/>
                        <a:pt x="203" y="96"/>
                        <a:pt x="336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800" dirty="0"/>
                </a:p>
              </p:txBody>
            </p:sp>
          </p:grp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95591E9-9196-4C10-9891-439B985D7AF6}"/>
                  </a:ext>
                </a:extLst>
              </p:cNvPr>
              <p:cNvSpPr txBox="1"/>
              <p:nvPr/>
            </p:nvSpPr>
            <p:spPr>
              <a:xfrm>
                <a:off x="243152" y="707193"/>
                <a:ext cx="1298499" cy="3763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800" b="1" dirty="0"/>
                  <a:t>Start here</a:t>
                </a:r>
              </a:p>
            </p:txBody>
          </p:sp>
        </p:grpSp>
      </p:grpSp>
      <p:sp>
        <p:nvSpPr>
          <p:cNvPr id="112" name="Content Placeholder 42">
            <a:extLst>
              <a:ext uri="{FF2B5EF4-FFF2-40B4-BE49-F238E27FC236}">
                <a16:creationId xmlns:a16="http://schemas.microsoft.com/office/drawing/2014/main" id="{FB58D0D7-D299-436D-8CBD-34F67A7325D5}"/>
              </a:ext>
            </a:extLst>
          </p:cNvPr>
          <p:cNvSpPr txBox="1">
            <a:spLocks/>
          </p:cNvSpPr>
          <p:nvPr/>
        </p:nvSpPr>
        <p:spPr>
          <a:xfrm>
            <a:off x="8823417" y="1155366"/>
            <a:ext cx="5598802" cy="290850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2600" dirty="0"/>
              <a:t>Scenario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b="0" dirty="0"/>
              <a:t>Create a new playbook following smart document analytics within the digital explorer workspace module.</a:t>
            </a:r>
            <a:br>
              <a:rPr lang="en-GB" b="0" dirty="0"/>
            </a:br>
            <a:endParaRPr lang="en-GB" b="0" dirty="0"/>
          </a:p>
          <a:p>
            <a:pPr>
              <a:lnSpc>
                <a:spcPct val="120000"/>
              </a:lnSpc>
            </a:pPr>
            <a:r>
              <a:rPr lang="en-GB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Support content to help shape your target playbook</a:t>
            </a:r>
            <a:br>
              <a:rPr lang="en-GB" b="0" dirty="0"/>
            </a:br>
            <a:endParaRPr lang="en-GB" b="0" dirty="0"/>
          </a:p>
          <a:p>
            <a:pPr>
              <a:lnSpc>
                <a:spcPct val="120000"/>
              </a:lnSpc>
            </a:pPr>
            <a:r>
              <a:rPr lang="en-GB" dirty="0"/>
              <a:t>Estimated Journey time : 30-60 minutes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A8525075-82B7-4BBE-98D8-EFB06BECC4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sp>
        <p:nvSpPr>
          <p:cNvPr id="43" name="Freeform 121">
            <a:extLst>
              <a:ext uri="{FF2B5EF4-FFF2-40B4-BE49-F238E27FC236}">
                <a16:creationId xmlns:a16="http://schemas.microsoft.com/office/drawing/2014/main" id="{3013A278-944D-463D-8B0E-2A2C17D99E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4262" y="2924527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7E36-E06F-429C-B138-F4BFAEAA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890" y="639763"/>
            <a:ext cx="11791709" cy="1417636"/>
          </a:xfrm>
        </p:spPr>
        <p:txBody>
          <a:bodyPr/>
          <a:lstStyle/>
          <a:p>
            <a:r>
              <a:rPr lang="en-GB" dirty="0"/>
              <a:t>Create Pages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331116-927D-4137-BF54-47EBDC6BF449}"/>
              </a:ext>
            </a:extLst>
          </p:cNvPr>
          <p:cNvSpPr/>
          <p:nvPr/>
        </p:nvSpPr>
        <p:spPr>
          <a:xfrm>
            <a:off x="685799" y="639763"/>
            <a:ext cx="1154575" cy="5730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E9D093EB-DC4B-4B32-94AC-F5EF25DE0C6C}"/>
              </a:ext>
            </a:extLst>
          </p:cNvPr>
          <p:cNvSpPr txBox="1">
            <a:spLocks/>
          </p:cNvSpPr>
          <p:nvPr/>
        </p:nvSpPr>
        <p:spPr>
          <a:xfrm>
            <a:off x="9829799" y="2057399"/>
            <a:ext cx="4337877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dirty="0"/>
              <a:t>Supporting tools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r>
              <a:rPr lang="en-GB" b="0" dirty="0">
                <a:hlinkClick r:id="rId2"/>
              </a:rPr>
              <a:t>https://typora.io/</a:t>
            </a:r>
            <a:r>
              <a:rPr lang="en-GB" b="0" dirty="0"/>
              <a:t> – markdown editor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552C8E-CEF0-4DED-838E-44E6F3D66472}"/>
              </a:ext>
            </a:extLst>
          </p:cNvPr>
          <p:cNvGrpSpPr/>
          <p:nvPr/>
        </p:nvGrpSpPr>
        <p:grpSpPr>
          <a:xfrm>
            <a:off x="1084995" y="2743009"/>
            <a:ext cx="8484455" cy="3384289"/>
            <a:chOff x="737574" y="2786629"/>
            <a:chExt cx="8484455" cy="338428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50F64B6-0D78-4069-BABA-3D5FC961F1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7574" y="4661779"/>
              <a:ext cx="8484455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07B38AA-2736-43E8-88CB-02300A4D91C6}"/>
                </a:ext>
              </a:extLst>
            </p:cNvPr>
            <p:cNvCxnSpPr>
              <a:cxnSpLocks/>
              <a:endCxn id="20" idx="3"/>
            </p:cNvCxnSpPr>
            <p:nvPr/>
          </p:nvCxnSpPr>
          <p:spPr bwMode="auto">
            <a:xfrm flipH="1">
              <a:off x="3176058" y="5955002"/>
              <a:ext cx="5782747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E62378-4C8A-4272-8176-800A23912D1F}"/>
                </a:ext>
              </a:extLst>
            </p:cNvPr>
            <p:cNvSpPr/>
            <p:nvPr/>
          </p:nvSpPr>
          <p:spPr>
            <a:xfrm>
              <a:off x="1626292" y="5739085"/>
              <a:ext cx="1549766" cy="43183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F2F2F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Local Files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B4CE66F-B9B0-4C90-9162-6438035D811C}"/>
                </a:ext>
              </a:extLst>
            </p:cNvPr>
            <p:cNvSpPr/>
            <p:nvPr/>
          </p:nvSpPr>
          <p:spPr>
            <a:xfrm flipH="1" flipV="1">
              <a:off x="1655177" y="2962848"/>
              <a:ext cx="6597569" cy="1702149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1679EF-42AF-4EBF-A15C-815E3AAD6E92}"/>
                </a:ext>
              </a:extLst>
            </p:cNvPr>
            <p:cNvSpPr/>
            <p:nvPr/>
          </p:nvSpPr>
          <p:spPr>
            <a:xfrm rot="16200000">
              <a:off x="2968539" y="453397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4CF08C-2BD1-4990-9D13-015C08487D63}"/>
                </a:ext>
              </a:extLst>
            </p:cNvPr>
            <p:cNvSpPr txBox="1"/>
            <p:nvPr/>
          </p:nvSpPr>
          <p:spPr>
            <a:xfrm rot="18900000">
              <a:off x="2276757" y="4959557"/>
              <a:ext cx="89479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Add Page</a:t>
              </a:r>
            </a:p>
          </p:txBody>
        </p:sp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57102FD9-6E91-4BB8-AC5A-2FFB1444FBE7}"/>
                </a:ext>
              </a:extLst>
            </p:cNvPr>
            <p:cNvSpPr/>
            <p:nvPr/>
          </p:nvSpPr>
          <p:spPr>
            <a:xfrm rot="10800000">
              <a:off x="4833841" y="278662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9" name="Arrow: Chevron 48">
              <a:extLst>
                <a:ext uri="{FF2B5EF4-FFF2-40B4-BE49-F238E27FC236}">
                  <a16:creationId xmlns:a16="http://schemas.microsoft.com/office/drawing/2014/main" id="{71F00589-351F-4064-8EB7-4E397DD8C2B0}"/>
                </a:ext>
              </a:extLst>
            </p:cNvPr>
            <p:cNvSpPr/>
            <p:nvPr/>
          </p:nvSpPr>
          <p:spPr>
            <a:xfrm rot="5400000">
              <a:off x="1535056" y="366109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Arrow: Chevron 49">
              <a:extLst>
                <a:ext uri="{FF2B5EF4-FFF2-40B4-BE49-F238E27FC236}">
                  <a16:creationId xmlns:a16="http://schemas.microsoft.com/office/drawing/2014/main" id="{CB146C0D-7B0E-4783-BCB3-9520BE9D4587}"/>
                </a:ext>
              </a:extLst>
            </p:cNvPr>
            <p:cNvSpPr/>
            <p:nvPr/>
          </p:nvSpPr>
          <p:spPr>
            <a:xfrm>
              <a:off x="3644112" y="4504144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Arrow: Chevron 50">
              <a:extLst>
                <a:ext uri="{FF2B5EF4-FFF2-40B4-BE49-F238E27FC236}">
                  <a16:creationId xmlns:a16="http://schemas.microsoft.com/office/drawing/2014/main" id="{16FC981F-F3DB-40DD-9017-A32DEF0F8D21}"/>
                </a:ext>
              </a:extLst>
            </p:cNvPr>
            <p:cNvSpPr/>
            <p:nvPr/>
          </p:nvSpPr>
          <p:spPr>
            <a:xfrm>
              <a:off x="5984400" y="452711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8BCE7D-1889-43CB-A6CC-40B1D72D44E9}"/>
                </a:ext>
              </a:extLst>
            </p:cNvPr>
            <p:cNvSpPr/>
            <p:nvPr/>
          </p:nvSpPr>
          <p:spPr>
            <a:xfrm rot="16200000">
              <a:off x="5009353" y="453658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73E3475-6484-4A7D-AD0B-823A3DECE0D9}"/>
                </a:ext>
              </a:extLst>
            </p:cNvPr>
            <p:cNvSpPr txBox="1"/>
            <p:nvPr/>
          </p:nvSpPr>
          <p:spPr>
            <a:xfrm rot="18900000">
              <a:off x="4366095" y="4952563"/>
              <a:ext cx="8320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Add Text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DA55C6-C178-477F-9AC3-EFB5C7F46FE6}"/>
                </a:ext>
              </a:extLst>
            </p:cNvPr>
            <p:cNvSpPr txBox="1"/>
            <p:nvPr/>
          </p:nvSpPr>
          <p:spPr>
            <a:xfrm rot="18900000">
              <a:off x="6260710" y="4932354"/>
              <a:ext cx="97174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Add Image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C15E58BB-BC96-47B0-8C4F-B11D7AC8C240}"/>
                </a:ext>
              </a:extLst>
            </p:cNvPr>
            <p:cNvSpPr/>
            <p:nvPr/>
          </p:nvSpPr>
          <p:spPr>
            <a:xfrm rot="16200000">
              <a:off x="8132626" y="3661095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AA51E9C-1B9C-47EC-A149-63AECD56861A}"/>
                </a:ext>
              </a:extLst>
            </p:cNvPr>
            <p:cNvSpPr/>
            <p:nvPr/>
          </p:nvSpPr>
          <p:spPr>
            <a:xfrm>
              <a:off x="7034781" y="5817090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72D40B9-DFED-48FB-A439-58EEBBDC0D11}"/>
                </a:ext>
              </a:extLst>
            </p:cNvPr>
            <p:cNvCxnSpPr>
              <a:cxnSpLocks/>
              <a:stCxn id="54" idx="2"/>
            </p:cNvCxnSpPr>
            <p:nvPr/>
          </p:nvCxnSpPr>
          <p:spPr bwMode="auto">
            <a:xfrm flipH="1">
              <a:off x="7173993" y="4815015"/>
              <a:ext cx="14084" cy="1004741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D3775E-A465-40A3-82D0-1BA389B34C45}"/>
                </a:ext>
              </a:extLst>
            </p:cNvPr>
            <p:cNvSpPr/>
            <p:nvPr/>
          </p:nvSpPr>
          <p:spPr>
            <a:xfrm rot="16200000">
              <a:off x="7050166" y="4539193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69531E-65F8-448E-9E47-3E745D0AD0BC}"/>
              </a:ext>
            </a:extLst>
          </p:cNvPr>
          <p:cNvSpPr/>
          <p:nvPr/>
        </p:nvSpPr>
        <p:spPr>
          <a:xfrm>
            <a:off x="1084995" y="1933574"/>
            <a:ext cx="8539224" cy="5003158"/>
          </a:xfrm>
          <a:prstGeom prst="roundRect">
            <a:avLst>
              <a:gd name="adj" fmla="val 12754"/>
            </a:avLst>
          </a:prstGeom>
          <a:noFill/>
          <a:ln w="762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8543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F5D67-3C6C-4C54-990A-DEBF3B5E6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Rapid Journeys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B6E69B-5BF5-4FA5-967C-8CE2042247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6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265068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Find Solutions ~ Extended Journey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29800" y="1981076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dirty="0"/>
              <a:t>Add discovered solutions to a playbook or workspace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Existing workspace (existing or new)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Existing playbook (existing only)</a:t>
            </a:r>
          </a:p>
          <a:p>
            <a:pPr>
              <a:lnSpc>
                <a:spcPct val="120000"/>
              </a:lnSpc>
            </a:pPr>
            <a:endParaRPr lang="en-GB" sz="1400" b="0" dirty="0"/>
          </a:p>
          <a:p>
            <a:pPr>
              <a:lnSpc>
                <a:spcPct val="120000"/>
              </a:lnSpc>
            </a:pPr>
            <a:r>
              <a:rPr lang="en-GB" sz="1400" dirty="0"/>
              <a:t>Estimated Journey time : 5-10 minutes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453D0107-8566-4B0C-928E-77EB1B60F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04AD452-AD60-4E27-8937-865DDFE51B1F}"/>
              </a:ext>
            </a:extLst>
          </p:cNvPr>
          <p:cNvGrpSpPr/>
          <p:nvPr/>
        </p:nvGrpSpPr>
        <p:grpSpPr>
          <a:xfrm>
            <a:off x="292427" y="2102867"/>
            <a:ext cx="7865599" cy="4877694"/>
            <a:chOff x="292427" y="1904753"/>
            <a:chExt cx="7865599" cy="487769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C2F73B-393F-46EE-9CFA-94054AEB641B}"/>
                </a:ext>
              </a:extLst>
            </p:cNvPr>
            <p:cNvCxnSpPr>
              <a:cxnSpLocks/>
              <a:endCxn id="44" idx="3"/>
            </p:cNvCxnSpPr>
            <p:nvPr/>
          </p:nvCxnSpPr>
          <p:spPr bwMode="auto">
            <a:xfrm flipH="1">
              <a:off x="2235566" y="5254086"/>
              <a:ext cx="3158317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A62A4B3-E63C-4D35-AB3F-0EBBA758F78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42197" y="6563217"/>
              <a:ext cx="4201764" cy="6627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B146F-2549-4636-A1C7-25DF46E56E15}"/>
                </a:ext>
              </a:extLst>
            </p:cNvPr>
            <p:cNvSpPr/>
            <p:nvPr/>
          </p:nvSpPr>
          <p:spPr>
            <a:xfrm>
              <a:off x="292427" y="6350614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Workspaces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55A4EE-97FB-491D-8C02-E12CA12190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55400" y="6566530"/>
              <a:ext cx="4867800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5143EACF-DA0D-46A3-87AA-1A174AC90D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6325" y="6454107"/>
              <a:ext cx="384807" cy="224847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86055E7-C312-4A23-8E3C-6056850725BD}"/>
                </a:ext>
              </a:extLst>
            </p:cNvPr>
            <p:cNvSpPr/>
            <p:nvPr/>
          </p:nvSpPr>
          <p:spPr>
            <a:xfrm flipH="1" flipV="1">
              <a:off x="2955399" y="2847433"/>
              <a:ext cx="3521103" cy="1096403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91951D-DD44-4FF5-958E-838804CDECBD}"/>
                </a:ext>
              </a:extLst>
            </p:cNvPr>
            <p:cNvSpPr/>
            <p:nvPr/>
          </p:nvSpPr>
          <p:spPr>
            <a:xfrm>
              <a:off x="685800" y="3725725"/>
              <a:ext cx="1549766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Solutions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BE986C-E2F5-4C2C-9BFD-6139B77ED0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94423" y="3936734"/>
              <a:ext cx="2480384" cy="9815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CD45E11-1044-4C23-AE56-C9EB1E1F8E66}"/>
                </a:ext>
              </a:extLst>
            </p:cNvPr>
            <p:cNvSpPr/>
            <p:nvPr/>
          </p:nvSpPr>
          <p:spPr>
            <a:xfrm rot="16200000">
              <a:off x="6356915" y="3238605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BB912C-DC50-41F0-946D-811C03973D23}"/>
                </a:ext>
              </a:extLst>
            </p:cNvPr>
            <p:cNvSpPr txBox="1"/>
            <p:nvPr/>
          </p:nvSpPr>
          <p:spPr>
            <a:xfrm rot="18900000">
              <a:off x="6329384" y="2543238"/>
              <a:ext cx="18286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Y Primer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7C747C-E382-4930-B82A-BE21D808D2FE}"/>
                </a:ext>
              </a:extLst>
            </p:cNvPr>
            <p:cNvSpPr txBox="1"/>
            <p:nvPr/>
          </p:nvSpPr>
          <p:spPr>
            <a:xfrm rot="18900000">
              <a:off x="4509823" y="1904753"/>
              <a:ext cx="19463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Solution Datasheet</a:t>
              </a:r>
            </a:p>
          </p:txBody>
        </p: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5440A5D4-0982-4FD2-8BF5-09C37156F22C}"/>
                </a:ext>
              </a:extLst>
            </p:cNvPr>
            <p:cNvSpPr/>
            <p:nvPr/>
          </p:nvSpPr>
          <p:spPr>
            <a:xfrm rot="10800000">
              <a:off x="5798679" y="269067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992AEB78-576E-445D-9ECF-6A0998E14E3F}"/>
                </a:ext>
              </a:extLst>
            </p:cNvPr>
            <p:cNvSpPr/>
            <p:nvPr/>
          </p:nvSpPr>
          <p:spPr>
            <a:xfrm rot="10800000">
              <a:off x="3506867" y="2710250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0219C042-6B0F-4237-8FC5-7F1E0B79A0D5}"/>
                </a:ext>
              </a:extLst>
            </p:cNvPr>
            <p:cNvSpPr/>
            <p:nvPr/>
          </p:nvSpPr>
          <p:spPr>
            <a:xfrm rot="5400000">
              <a:off x="2804759" y="3223690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97664EB6-0902-480C-87C5-1E4ABD7EA798}"/>
                </a:ext>
              </a:extLst>
            </p:cNvPr>
            <p:cNvSpPr/>
            <p:nvPr/>
          </p:nvSpPr>
          <p:spPr>
            <a:xfrm>
              <a:off x="3517075" y="377098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C43BE0AA-FD05-4C78-B76E-CB7433657AF2}"/>
                </a:ext>
              </a:extLst>
            </p:cNvPr>
            <p:cNvSpPr/>
            <p:nvPr/>
          </p:nvSpPr>
          <p:spPr>
            <a:xfrm>
              <a:off x="5798679" y="3793964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1F35CB-0001-4858-9ACB-7C9C634A38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3309" y="3806641"/>
              <a:ext cx="270000" cy="270000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49" name="Freeform 80">
                <a:extLst>
                  <a:ext uri="{FF2B5EF4-FFF2-40B4-BE49-F238E27FC236}">
                    <a16:creationId xmlns:a16="http://schemas.microsoft.com/office/drawing/2014/main" id="{432CFE54-028B-4682-AFB6-AD616F65C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1">
                <a:extLst>
                  <a:ext uri="{FF2B5EF4-FFF2-40B4-BE49-F238E27FC236}">
                    <a16:creationId xmlns:a16="http://schemas.microsoft.com/office/drawing/2014/main" id="{72A82E49-DA92-44B9-B362-1029821D4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82">
                <a:extLst>
                  <a:ext uri="{FF2B5EF4-FFF2-40B4-BE49-F238E27FC236}">
                    <a16:creationId xmlns:a16="http://schemas.microsoft.com/office/drawing/2014/main" id="{42EC8D2A-7D91-4B22-BE6D-FDF8F0FE2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0A7580-8051-4AC9-A6F9-52DC090685F1}"/>
                </a:ext>
              </a:extLst>
            </p:cNvPr>
            <p:cNvSpPr/>
            <p:nvPr/>
          </p:nvSpPr>
          <p:spPr>
            <a:xfrm>
              <a:off x="685800" y="5038169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2B70D5D-B413-4B48-B280-4DA7236812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06240" y="5254085"/>
              <a:ext cx="3502660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Freeform 77">
              <a:extLst>
                <a:ext uri="{FF2B5EF4-FFF2-40B4-BE49-F238E27FC236}">
                  <a16:creationId xmlns:a16="http://schemas.microsoft.com/office/drawing/2014/main" id="{B72C26CB-14CC-45BC-B649-1608F6771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391" y="5116173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C5D43A-6391-4362-9101-2DF4585EF5DC}"/>
                </a:ext>
              </a:extLst>
            </p:cNvPr>
            <p:cNvSpPr txBox="1"/>
            <p:nvPr/>
          </p:nvSpPr>
          <p:spPr>
            <a:xfrm rot="3600000">
              <a:off x="5736600" y="4633573"/>
              <a:ext cx="6655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Add to…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57661D-4213-4E43-9A77-5FBB034058AC}"/>
                </a:ext>
              </a:extLst>
            </p:cNvPr>
            <p:cNvSpPr txBox="1"/>
            <p:nvPr/>
          </p:nvSpPr>
          <p:spPr>
            <a:xfrm rot="3600000">
              <a:off x="5900120" y="5967295"/>
              <a:ext cx="6655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Add to…</a:t>
              </a: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9196859-9299-414C-A575-A686D42024C5}"/>
                </a:ext>
              </a:extLst>
            </p:cNvPr>
            <p:cNvSpPr/>
            <p:nvPr/>
          </p:nvSpPr>
          <p:spPr>
            <a:xfrm rot="16200000">
              <a:off x="4078092" y="4356392"/>
              <a:ext cx="2903622" cy="1792477"/>
            </a:xfrm>
            <a:custGeom>
              <a:avLst/>
              <a:gdLst>
                <a:gd name="connsiteX0" fmla="*/ 2903622 w 2903622"/>
                <a:gd name="connsiteY0" fmla="*/ 137911 h 1792477"/>
                <a:gd name="connsiteX1" fmla="*/ 2765711 w 2903622"/>
                <a:gd name="connsiteY1" fmla="*/ 275822 h 1792477"/>
                <a:gd name="connsiteX2" fmla="*/ 2712030 w 2903622"/>
                <a:gd name="connsiteY2" fmla="*/ 264985 h 1792477"/>
                <a:gd name="connsiteX3" fmla="*/ 2684812 w 2903622"/>
                <a:gd name="connsiteY3" fmla="*/ 246633 h 1792477"/>
                <a:gd name="connsiteX4" fmla="*/ 272729 w 2903622"/>
                <a:gd name="connsiteY4" fmla="*/ 1639250 h 1792477"/>
                <a:gd name="connsiteX5" fmla="*/ 275822 w 2903622"/>
                <a:gd name="connsiteY5" fmla="*/ 1654566 h 1792477"/>
                <a:gd name="connsiteX6" fmla="*/ 137911 w 2903622"/>
                <a:gd name="connsiteY6" fmla="*/ 1792477 h 1792477"/>
                <a:gd name="connsiteX7" fmla="*/ 0 w 2903622"/>
                <a:gd name="connsiteY7" fmla="*/ 1654566 h 1792477"/>
                <a:gd name="connsiteX8" fmla="*/ 137911 w 2903622"/>
                <a:gd name="connsiteY8" fmla="*/ 1516655 h 1792477"/>
                <a:gd name="connsiteX9" fmla="*/ 191592 w 2903622"/>
                <a:gd name="connsiteY9" fmla="*/ 1527493 h 1792477"/>
                <a:gd name="connsiteX10" fmla="*/ 218673 w 2903622"/>
                <a:gd name="connsiteY10" fmla="*/ 1545752 h 1792477"/>
                <a:gd name="connsiteX11" fmla="*/ 2630861 w 2903622"/>
                <a:gd name="connsiteY11" fmla="*/ 153074 h 1792477"/>
                <a:gd name="connsiteX12" fmla="*/ 2627800 w 2903622"/>
                <a:gd name="connsiteY12" fmla="*/ 137911 h 1792477"/>
                <a:gd name="connsiteX13" fmla="*/ 2765711 w 2903622"/>
                <a:gd name="connsiteY13" fmla="*/ 0 h 1792477"/>
                <a:gd name="connsiteX14" fmla="*/ 2903622 w 2903622"/>
                <a:gd name="connsiteY14" fmla="*/ 137911 h 179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03622" h="1792477">
                  <a:moveTo>
                    <a:pt x="2903622" y="137911"/>
                  </a:moveTo>
                  <a:cubicBezTo>
                    <a:pt x="2903622" y="214077"/>
                    <a:pt x="2841877" y="275822"/>
                    <a:pt x="2765711" y="275822"/>
                  </a:cubicBezTo>
                  <a:cubicBezTo>
                    <a:pt x="2746670" y="275822"/>
                    <a:pt x="2728529" y="271963"/>
                    <a:pt x="2712030" y="264985"/>
                  </a:cubicBezTo>
                  <a:lnTo>
                    <a:pt x="2684812" y="246633"/>
                  </a:lnTo>
                  <a:lnTo>
                    <a:pt x="272729" y="1639250"/>
                  </a:lnTo>
                  <a:lnTo>
                    <a:pt x="275822" y="1654566"/>
                  </a:lnTo>
                  <a:cubicBezTo>
                    <a:pt x="275822" y="1730732"/>
                    <a:pt x="214077" y="1792477"/>
                    <a:pt x="137911" y="1792477"/>
                  </a:cubicBezTo>
                  <a:cubicBezTo>
                    <a:pt x="61745" y="1792477"/>
                    <a:pt x="0" y="1730732"/>
                    <a:pt x="0" y="1654566"/>
                  </a:cubicBezTo>
                  <a:cubicBezTo>
                    <a:pt x="0" y="1578400"/>
                    <a:pt x="61745" y="1516655"/>
                    <a:pt x="137911" y="1516655"/>
                  </a:cubicBezTo>
                  <a:cubicBezTo>
                    <a:pt x="156952" y="1516655"/>
                    <a:pt x="175092" y="1520514"/>
                    <a:pt x="191592" y="1527493"/>
                  </a:cubicBezTo>
                  <a:lnTo>
                    <a:pt x="218673" y="1545752"/>
                  </a:lnTo>
                  <a:lnTo>
                    <a:pt x="2630861" y="153074"/>
                  </a:lnTo>
                  <a:lnTo>
                    <a:pt x="2627800" y="137911"/>
                  </a:lnTo>
                  <a:cubicBezTo>
                    <a:pt x="2627800" y="61745"/>
                    <a:pt x="2689545" y="0"/>
                    <a:pt x="2765711" y="0"/>
                  </a:cubicBezTo>
                  <a:cubicBezTo>
                    <a:pt x="2841877" y="0"/>
                    <a:pt x="2903622" y="61745"/>
                    <a:pt x="2903622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2BC36C2-943C-4EA8-AC51-F413E7FEBC44}"/>
                </a:ext>
              </a:extLst>
            </p:cNvPr>
            <p:cNvSpPr/>
            <p:nvPr/>
          </p:nvSpPr>
          <p:spPr>
            <a:xfrm rot="16200000">
              <a:off x="4129071" y="3216162"/>
              <a:ext cx="2675922" cy="1664101"/>
            </a:xfrm>
            <a:custGeom>
              <a:avLst/>
              <a:gdLst>
                <a:gd name="connsiteX0" fmla="*/ 2675922 w 2675922"/>
                <a:gd name="connsiteY0" fmla="*/ 137911 h 1664101"/>
                <a:gd name="connsiteX1" fmla="*/ 2538011 w 2675922"/>
                <a:gd name="connsiteY1" fmla="*/ 275822 h 1664101"/>
                <a:gd name="connsiteX2" fmla="*/ 2484330 w 2675922"/>
                <a:gd name="connsiteY2" fmla="*/ 264985 h 1664101"/>
                <a:gd name="connsiteX3" fmla="*/ 2455048 w 2675922"/>
                <a:gd name="connsiteY3" fmla="*/ 245242 h 1664101"/>
                <a:gd name="connsiteX4" fmla="*/ 271704 w 2675922"/>
                <a:gd name="connsiteY4" fmla="*/ 1505796 h 1664101"/>
                <a:gd name="connsiteX5" fmla="*/ 275822 w 2675922"/>
                <a:gd name="connsiteY5" fmla="*/ 1526190 h 1664101"/>
                <a:gd name="connsiteX6" fmla="*/ 137911 w 2675922"/>
                <a:gd name="connsiteY6" fmla="*/ 1664101 h 1664101"/>
                <a:gd name="connsiteX7" fmla="*/ 0 w 2675922"/>
                <a:gd name="connsiteY7" fmla="*/ 1526190 h 1664101"/>
                <a:gd name="connsiteX8" fmla="*/ 137911 w 2675922"/>
                <a:gd name="connsiteY8" fmla="*/ 1388279 h 1664101"/>
                <a:gd name="connsiteX9" fmla="*/ 191592 w 2675922"/>
                <a:gd name="connsiteY9" fmla="*/ 1399117 h 1664101"/>
                <a:gd name="connsiteX10" fmla="*/ 214143 w 2675922"/>
                <a:gd name="connsiteY10" fmla="*/ 1414321 h 1664101"/>
                <a:gd name="connsiteX11" fmla="*/ 2402694 w 2675922"/>
                <a:gd name="connsiteY11" fmla="*/ 150761 h 1664101"/>
                <a:gd name="connsiteX12" fmla="*/ 2400100 w 2675922"/>
                <a:gd name="connsiteY12" fmla="*/ 137911 h 1664101"/>
                <a:gd name="connsiteX13" fmla="*/ 2538011 w 2675922"/>
                <a:gd name="connsiteY13" fmla="*/ 0 h 1664101"/>
                <a:gd name="connsiteX14" fmla="*/ 2675922 w 2675922"/>
                <a:gd name="connsiteY14" fmla="*/ 137911 h 16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75922" h="1664101">
                  <a:moveTo>
                    <a:pt x="2675922" y="137911"/>
                  </a:moveTo>
                  <a:cubicBezTo>
                    <a:pt x="2675922" y="214077"/>
                    <a:pt x="2614177" y="275822"/>
                    <a:pt x="2538011" y="275822"/>
                  </a:cubicBezTo>
                  <a:cubicBezTo>
                    <a:pt x="2518970" y="275822"/>
                    <a:pt x="2500829" y="271963"/>
                    <a:pt x="2484330" y="264985"/>
                  </a:cubicBezTo>
                  <a:lnTo>
                    <a:pt x="2455048" y="245242"/>
                  </a:lnTo>
                  <a:lnTo>
                    <a:pt x="271704" y="1505796"/>
                  </a:lnTo>
                  <a:lnTo>
                    <a:pt x="275822" y="1526190"/>
                  </a:lnTo>
                  <a:cubicBezTo>
                    <a:pt x="275822" y="1602356"/>
                    <a:pt x="214077" y="1664101"/>
                    <a:pt x="137911" y="1664101"/>
                  </a:cubicBezTo>
                  <a:cubicBezTo>
                    <a:pt x="61745" y="1664101"/>
                    <a:pt x="0" y="1602356"/>
                    <a:pt x="0" y="1526190"/>
                  </a:cubicBezTo>
                  <a:cubicBezTo>
                    <a:pt x="0" y="1450024"/>
                    <a:pt x="61745" y="1388279"/>
                    <a:pt x="137911" y="1388279"/>
                  </a:cubicBezTo>
                  <a:cubicBezTo>
                    <a:pt x="156952" y="1388279"/>
                    <a:pt x="175092" y="1392138"/>
                    <a:pt x="191592" y="1399117"/>
                  </a:cubicBezTo>
                  <a:lnTo>
                    <a:pt x="214143" y="1414321"/>
                  </a:lnTo>
                  <a:lnTo>
                    <a:pt x="2402694" y="150761"/>
                  </a:lnTo>
                  <a:lnTo>
                    <a:pt x="2400100" y="137911"/>
                  </a:lnTo>
                  <a:cubicBezTo>
                    <a:pt x="2400100" y="61745"/>
                    <a:pt x="2461845" y="0"/>
                    <a:pt x="2538011" y="0"/>
                  </a:cubicBezTo>
                  <a:cubicBezTo>
                    <a:pt x="2614177" y="0"/>
                    <a:pt x="2675922" y="61745"/>
                    <a:pt x="2675922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14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832B6-67BE-44B8-A93E-C3992A3A3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London Innovation Centre</a:t>
            </a:r>
          </a:p>
        </p:txBody>
      </p:sp>
    </p:spTree>
    <p:extLst>
      <p:ext uri="{BB962C8B-B14F-4D97-AF65-F5344CB8AC3E}">
        <p14:creationId xmlns:p14="http://schemas.microsoft.com/office/powerpoint/2010/main" val="32080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384C541-B3C9-4936-B8AE-42E12B2C8266}"/>
              </a:ext>
            </a:extLst>
          </p:cNvPr>
          <p:cNvSpPr/>
          <p:nvPr/>
        </p:nvSpPr>
        <p:spPr>
          <a:xfrm>
            <a:off x="-4368030" y="-1706772"/>
            <a:ext cx="22339064" cy="11953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0E327A-EE81-4776-8EC1-D42AE584D68E}"/>
              </a:ext>
            </a:extLst>
          </p:cNvPr>
          <p:cNvGrpSpPr/>
          <p:nvPr/>
        </p:nvGrpSpPr>
        <p:grpSpPr>
          <a:xfrm>
            <a:off x="-2534956" y="-642431"/>
            <a:ext cx="18672916" cy="9824677"/>
            <a:chOff x="-2291546" y="-701930"/>
            <a:chExt cx="18672916" cy="9824677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140F376-2AA2-437D-BF46-32E747920BA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23290" y="5941965"/>
              <a:ext cx="0" cy="1897481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E0FBEF-A0AE-4C73-A48F-6C811D566B14}"/>
                </a:ext>
              </a:extLst>
            </p:cNvPr>
            <p:cNvCxnSpPr>
              <a:cxnSpLocks/>
              <a:stCxn id="94" idx="0"/>
            </p:cNvCxnSpPr>
            <p:nvPr/>
          </p:nvCxnSpPr>
          <p:spPr bwMode="auto">
            <a:xfrm flipH="1">
              <a:off x="8548494" y="4725312"/>
              <a:ext cx="8386" cy="3102303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1A31463-E4CD-468D-BD8E-06D7911CD14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34036" y="3843266"/>
              <a:ext cx="0" cy="3916212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69B3B08-D310-4A99-90A1-D04CCC91DD49}"/>
                </a:ext>
              </a:extLst>
            </p:cNvPr>
            <p:cNvCxnSpPr>
              <a:cxnSpLocks/>
              <a:stCxn id="97" idx="0"/>
            </p:cNvCxnSpPr>
            <p:nvPr/>
          </p:nvCxnSpPr>
          <p:spPr bwMode="auto">
            <a:xfrm>
              <a:off x="10867586" y="4240339"/>
              <a:ext cx="13342" cy="3587276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384FB7C-D574-4464-956B-42A5FFC047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340640" y="6030289"/>
              <a:ext cx="6685" cy="1797326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BF4D550-A9B2-46D1-A2C5-B9FE04FB317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60074" y="2655910"/>
              <a:ext cx="1" cy="5251673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EDF4737-0A71-474B-8ACB-0E7B0A1E7F7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08547" y="1828726"/>
              <a:ext cx="1" cy="5998889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E8E8482-9387-4948-B735-48F69603BA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62607" y="1004032"/>
              <a:ext cx="0" cy="6878902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F02CA02-3B7A-402D-A3E7-7CE33D3648F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91566" y="4375772"/>
              <a:ext cx="1839875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AAD25F-6BA5-4641-890B-6091E2E629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6721" y="2699925"/>
              <a:ext cx="12854176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F54597-C84F-4DFA-96E6-D4989503D4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98642" y="2690604"/>
              <a:ext cx="5887188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22F45E-7F69-443E-AF9C-A3F193CDD1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7249" y="2699925"/>
              <a:ext cx="4721463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>
              <a:hlinkClick r:id="rId3"/>
              <a:extLst>
                <a:ext uri="{FF2B5EF4-FFF2-40B4-BE49-F238E27FC236}">
                  <a16:creationId xmlns:a16="http://schemas.microsoft.com/office/drawing/2014/main" id="{43919662-9B63-4203-8454-10CB9B7C7C6B}"/>
                </a:ext>
              </a:extLst>
            </p:cNvPr>
            <p:cNvSpPr txBox="1"/>
            <p:nvPr/>
          </p:nvSpPr>
          <p:spPr>
            <a:xfrm rot="18900000">
              <a:off x="761858" y="3565207"/>
              <a:ext cx="262306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DXC Innovation Flight Plan </a:t>
              </a:r>
            </a:p>
          </p:txBody>
        </p:sp>
        <p:sp>
          <p:nvSpPr>
            <p:cNvPr id="20" name="TextBox 19">
              <a:hlinkClick r:id="rId3"/>
              <a:extLst>
                <a:ext uri="{FF2B5EF4-FFF2-40B4-BE49-F238E27FC236}">
                  <a16:creationId xmlns:a16="http://schemas.microsoft.com/office/drawing/2014/main" id="{D6940CC7-206F-430C-AADC-A76FD786E941}"/>
                </a:ext>
              </a:extLst>
            </p:cNvPr>
            <p:cNvSpPr txBox="1"/>
            <p:nvPr/>
          </p:nvSpPr>
          <p:spPr>
            <a:xfrm rot="18900000">
              <a:off x="2414146" y="3620063"/>
              <a:ext cx="2633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Analyse Client Requirements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BCC005-EF48-4FAB-8273-B6114D8D270A}"/>
                </a:ext>
              </a:extLst>
            </p:cNvPr>
            <p:cNvCxnSpPr>
              <a:cxnSpLocks/>
              <a:endCxn id="21" idx="3"/>
            </p:cNvCxnSpPr>
            <p:nvPr/>
          </p:nvCxnSpPr>
          <p:spPr bwMode="auto">
            <a:xfrm flipH="1" flipV="1">
              <a:off x="2913265" y="1007810"/>
              <a:ext cx="10632292" cy="3216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A2D548-786A-4F8A-A885-20FE6133F87A}"/>
                </a:ext>
              </a:extLst>
            </p:cNvPr>
            <p:cNvSpPr/>
            <p:nvPr/>
          </p:nvSpPr>
          <p:spPr>
            <a:xfrm>
              <a:off x="606721" y="791893"/>
              <a:ext cx="2306544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Digital Enablement Lab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C8A814C-751C-4B05-9F63-123874B98A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36830" y="1004032"/>
              <a:ext cx="6194611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E7AC18-4F7A-4B46-89CC-6474DDFE48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55166" y="4374690"/>
              <a:ext cx="6335369" cy="2164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1320E8-7077-4CE6-8CBA-5682230CCE6B}"/>
                </a:ext>
              </a:extLst>
            </p:cNvPr>
            <p:cNvSpPr/>
            <p:nvPr/>
          </p:nvSpPr>
          <p:spPr>
            <a:xfrm>
              <a:off x="4013374" y="4164497"/>
              <a:ext cx="1741791" cy="431833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Design Studio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616E6A-0F98-41AF-B7BE-3413257757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58566" y="6062519"/>
              <a:ext cx="4936369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7CFE5E-6A19-4BD7-96A9-ADE214EF31AA}"/>
                </a:ext>
              </a:extLst>
            </p:cNvPr>
            <p:cNvSpPr/>
            <p:nvPr/>
          </p:nvSpPr>
          <p:spPr>
            <a:xfrm>
              <a:off x="3615966" y="5850447"/>
              <a:ext cx="2865833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Digital Transformation Centre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B96946-A895-4D37-90A1-27E401AECE95}"/>
                </a:ext>
              </a:extLst>
            </p:cNvPr>
            <p:cNvCxnSpPr>
              <a:cxnSpLocks/>
              <a:stCxn id="29" idx="3"/>
            </p:cNvCxnSpPr>
            <p:nvPr/>
          </p:nvCxnSpPr>
          <p:spPr bwMode="auto">
            <a:xfrm flipV="1">
              <a:off x="6481799" y="6057608"/>
              <a:ext cx="5744293" cy="8756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F7D139-9FC8-4F64-B9F4-EFA6087D4F8F}"/>
                </a:ext>
              </a:extLst>
            </p:cNvPr>
            <p:cNvSpPr/>
            <p:nvPr/>
          </p:nvSpPr>
          <p:spPr>
            <a:xfrm rot="16200000">
              <a:off x="4319881" y="1701116"/>
              <a:ext cx="3625126" cy="1969382"/>
            </a:xfrm>
            <a:custGeom>
              <a:avLst/>
              <a:gdLst>
                <a:gd name="connsiteX0" fmla="*/ 3625126 w 3625126"/>
                <a:gd name="connsiteY0" fmla="*/ 1831471 h 1969382"/>
                <a:gd name="connsiteX1" fmla="*/ 3487215 w 3625126"/>
                <a:gd name="connsiteY1" fmla="*/ 1969382 h 1969382"/>
                <a:gd name="connsiteX2" fmla="*/ 3349304 w 3625126"/>
                <a:gd name="connsiteY2" fmla="*/ 1831471 h 1969382"/>
                <a:gd name="connsiteX3" fmla="*/ 3359597 w 3625126"/>
                <a:gd name="connsiteY3" fmla="*/ 1780488 h 1969382"/>
                <a:gd name="connsiteX4" fmla="*/ 1845443 w 3625126"/>
                <a:gd name="connsiteY4" fmla="*/ 266333 h 1969382"/>
                <a:gd name="connsiteX5" fmla="*/ 1798444 w 3625126"/>
                <a:gd name="connsiteY5" fmla="*/ 275822 h 1969382"/>
                <a:gd name="connsiteX6" fmla="*/ 1760825 w 3625126"/>
                <a:gd name="connsiteY6" fmla="*/ 268227 h 1969382"/>
                <a:gd name="connsiteX7" fmla="*/ 276604 w 3625126"/>
                <a:gd name="connsiteY7" fmla="*/ 1752449 h 1969382"/>
                <a:gd name="connsiteX8" fmla="*/ 1682145 w 3625126"/>
                <a:gd name="connsiteY8" fmla="*/ 1752449 h 1969382"/>
                <a:gd name="connsiteX9" fmla="*/ 1682948 w 3625126"/>
                <a:gd name="connsiteY9" fmla="*/ 1748471 h 1969382"/>
                <a:gd name="connsiteX10" fmla="*/ 1810021 w 3625126"/>
                <a:gd name="connsiteY10" fmla="*/ 1664241 h 1969382"/>
                <a:gd name="connsiteX11" fmla="*/ 1947932 w 3625126"/>
                <a:gd name="connsiteY11" fmla="*/ 1802152 h 1969382"/>
                <a:gd name="connsiteX12" fmla="*/ 1810021 w 3625126"/>
                <a:gd name="connsiteY12" fmla="*/ 1940063 h 1969382"/>
                <a:gd name="connsiteX13" fmla="*/ 1712503 w 3625126"/>
                <a:gd name="connsiteY13" fmla="*/ 1899670 h 1969382"/>
                <a:gd name="connsiteX14" fmla="*/ 1686060 w 3625126"/>
                <a:gd name="connsiteY14" fmla="*/ 1860449 h 1969382"/>
                <a:gd name="connsiteX15" fmla="*/ 264769 w 3625126"/>
                <a:gd name="connsiteY15" fmla="*/ 1860449 h 1969382"/>
                <a:gd name="connsiteX16" fmla="*/ 235429 w 3625126"/>
                <a:gd name="connsiteY16" fmla="*/ 1903967 h 1969382"/>
                <a:gd name="connsiteX17" fmla="*/ 137911 w 3625126"/>
                <a:gd name="connsiteY17" fmla="*/ 1944360 h 1969382"/>
                <a:gd name="connsiteX18" fmla="*/ 0 w 3625126"/>
                <a:gd name="connsiteY18" fmla="*/ 1806449 h 1969382"/>
                <a:gd name="connsiteX19" fmla="*/ 137911 w 3625126"/>
                <a:gd name="connsiteY19" fmla="*/ 1668538 h 1969382"/>
                <a:gd name="connsiteX20" fmla="*/ 191592 w 3625126"/>
                <a:gd name="connsiteY20" fmla="*/ 1679376 h 1969382"/>
                <a:gd name="connsiteX21" fmla="*/ 194787 w 3625126"/>
                <a:gd name="connsiteY21" fmla="*/ 1681530 h 1969382"/>
                <a:gd name="connsiteX22" fmla="*/ 1676749 w 3625126"/>
                <a:gd name="connsiteY22" fmla="*/ 199569 h 1969382"/>
                <a:gd name="connsiteX23" fmla="*/ 1671371 w 3625126"/>
                <a:gd name="connsiteY23" fmla="*/ 191592 h 1969382"/>
                <a:gd name="connsiteX24" fmla="*/ 1660533 w 3625126"/>
                <a:gd name="connsiteY24" fmla="*/ 137911 h 1969382"/>
                <a:gd name="connsiteX25" fmla="*/ 1798444 w 3625126"/>
                <a:gd name="connsiteY25" fmla="*/ 0 h 1969382"/>
                <a:gd name="connsiteX26" fmla="*/ 1936355 w 3625126"/>
                <a:gd name="connsiteY26" fmla="*/ 137911 h 1969382"/>
                <a:gd name="connsiteX27" fmla="*/ 1925517 w 3625126"/>
                <a:gd name="connsiteY27" fmla="*/ 191592 h 1969382"/>
                <a:gd name="connsiteX28" fmla="*/ 1924679 w 3625126"/>
                <a:gd name="connsiteY28" fmla="*/ 192835 h 1969382"/>
                <a:gd name="connsiteX29" fmla="*/ 3435787 w 3625126"/>
                <a:gd name="connsiteY29" fmla="*/ 1703943 h 1969382"/>
                <a:gd name="connsiteX30" fmla="*/ 3487215 w 3625126"/>
                <a:gd name="connsiteY30" fmla="*/ 1693560 h 1969382"/>
                <a:gd name="connsiteX31" fmla="*/ 3625126 w 3625126"/>
                <a:gd name="connsiteY31" fmla="*/ 1831471 h 196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25126" h="1969382">
                  <a:moveTo>
                    <a:pt x="3625126" y="1831471"/>
                  </a:moveTo>
                  <a:cubicBezTo>
                    <a:pt x="3625126" y="1907637"/>
                    <a:pt x="3563381" y="1969382"/>
                    <a:pt x="3487215" y="1969382"/>
                  </a:cubicBezTo>
                  <a:cubicBezTo>
                    <a:pt x="3411049" y="1969382"/>
                    <a:pt x="3349304" y="1907637"/>
                    <a:pt x="3349304" y="1831471"/>
                  </a:cubicBezTo>
                  <a:lnTo>
                    <a:pt x="3359597" y="1780488"/>
                  </a:lnTo>
                  <a:lnTo>
                    <a:pt x="1845443" y="266333"/>
                  </a:lnTo>
                  <a:lnTo>
                    <a:pt x="1798444" y="275822"/>
                  </a:lnTo>
                  <a:lnTo>
                    <a:pt x="1760825" y="268227"/>
                  </a:lnTo>
                  <a:lnTo>
                    <a:pt x="276604" y="1752449"/>
                  </a:lnTo>
                  <a:lnTo>
                    <a:pt x="1682145" y="1752449"/>
                  </a:lnTo>
                  <a:lnTo>
                    <a:pt x="1682948" y="1748471"/>
                  </a:lnTo>
                  <a:cubicBezTo>
                    <a:pt x="1703884" y="1698973"/>
                    <a:pt x="1752897" y="1664241"/>
                    <a:pt x="1810021" y="1664241"/>
                  </a:cubicBezTo>
                  <a:cubicBezTo>
                    <a:pt x="1886187" y="1664241"/>
                    <a:pt x="1947932" y="1725986"/>
                    <a:pt x="1947932" y="1802152"/>
                  </a:cubicBezTo>
                  <a:cubicBezTo>
                    <a:pt x="1947932" y="1878318"/>
                    <a:pt x="1886187" y="1940063"/>
                    <a:pt x="1810021" y="1940063"/>
                  </a:cubicBezTo>
                  <a:cubicBezTo>
                    <a:pt x="1771938" y="1940063"/>
                    <a:pt x="1737460" y="1924627"/>
                    <a:pt x="1712503" y="1899670"/>
                  </a:cubicBezTo>
                  <a:lnTo>
                    <a:pt x="1686060" y="1860449"/>
                  </a:lnTo>
                  <a:lnTo>
                    <a:pt x="264769" y="1860449"/>
                  </a:lnTo>
                  <a:lnTo>
                    <a:pt x="235429" y="1903967"/>
                  </a:lnTo>
                  <a:cubicBezTo>
                    <a:pt x="210471" y="1928924"/>
                    <a:pt x="175994" y="1944360"/>
                    <a:pt x="137911" y="1944360"/>
                  </a:cubicBezTo>
                  <a:cubicBezTo>
                    <a:pt x="61745" y="1944360"/>
                    <a:pt x="0" y="1882615"/>
                    <a:pt x="0" y="1806449"/>
                  </a:cubicBezTo>
                  <a:cubicBezTo>
                    <a:pt x="0" y="1730283"/>
                    <a:pt x="61745" y="1668538"/>
                    <a:pt x="137911" y="1668538"/>
                  </a:cubicBezTo>
                  <a:cubicBezTo>
                    <a:pt x="156952" y="1668538"/>
                    <a:pt x="175092" y="1672397"/>
                    <a:pt x="191592" y="1679376"/>
                  </a:cubicBezTo>
                  <a:lnTo>
                    <a:pt x="194787" y="1681530"/>
                  </a:lnTo>
                  <a:lnTo>
                    <a:pt x="1676749" y="199569"/>
                  </a:lnTo>
                  <a:lnTo>
                    <a:pt x="1671371" y="191592"/>
                  </a:lnTo>
                  <a:cubicBezTo>
                    <a:pt x="1664392" y="175093"/>
                    <a:pt x="1660533" y="156953"/>
                    <a:pt x="1660533" y="137911"/>
                  </a:cubicBezTo>
                  <a:cubicBezTo>
                    <a:pt x="1660533" y="61745"/>
                    <a:pt x="1722278" y="0"/>
                    <a:pt x="1798444" y="0"/>
                  </a:cubicBezTo>
                  <a:cubicBezTo>
                    <a:pt x="1874610" y="0"/>
                    <a:pt x="1936355" y="61745"/>
                    <a:pt x="1936355" y="137911"/>
                  </a:cubicBezTo>
                  <a:cubicBezTo>
                    <a:pt x="1936355" y="156953"/>
                    <a:pt x="1932496" y="175093"/>
                    <a:pt x="1925517" y="191592"/>
                  </a:cubicBezTo>
                  <a:lnTo>
                    <a:pt x="1924679" y="192835"/>
                  </a:lnTo>
                  <a:lnTo>
                    <a:pt x="3435787" y="1703943"/>
                  </a:lnTo>
                  <a:lnTo>
                    <a:pt x="3487215" y="1693560"/>
                  </a:lnTo>
                  <a:cubicBezTo>
                    <a:pt x="3563381" y="1693560"/>
                    <a:pt x="3625126" y="1755305"/>
                    <a:pt x="3625126" y="183147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55" name="TextBox 54">
              <a:hlinkClick r:id="rId3"/>
              <a:extLst>
                <a:ext uri="{FF2B5EF4-FFF2-40B4-BE49-F238E27FC236}">
                  <a16:creationId xmlns:a16="http://schemas.microsoft.com/office/drawing/2014/main" id="{80B2E58B-D83B-42AE-94AD-EDE631DF2B49}"/>
                </a:ext>
              </a:extLst>
            </p:cNvPr>
            <p:cNvSpPr txBox="1"/>
            <p:nvPr/>
          </p:nvSpPr>
          <p:spPr>
            <a:xfrm rot="18900000">
              <a:off x="6785805" y="1868357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Digital Blueprint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2117B0-FE77-401C-AC2A-6A05004C3138}"/>
                </a:ext>
              </a:extLst>
            </p:cNvPr>
            <p:cNvSpPr txBox="1"/>
            <p:nvPr/>
          </p:nvSpPr>
          <p:spPr>
            <a:xfrm rot="18900000">
              <a:off x="6902784" y="330447"/>
              <a:ext cx="12987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The right demo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8F3759-4299-4E28-A138-047B10962767}"/>
                </a:ext>
              </a:extLst>
            </p:cNvPr>
            <p:cNvSpPr txBox="1"/>
            <p:nvPr/>
          </p:nvSpPr>
          <p:spPr>
            <a:xfrm rot="18900000">
              <a:off x="5799001" y="4829020"/>
              <a:ext cx="133081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Design Session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B022081-622F-4294-B6D8-10318784F6EC}"/>
                </a:ext>
              </a:extLst>
            </p:cNvPr>
            <p:cNvSpPr/>
            <p:nvPr/>
          </p:nvSpPr>
          <p:spPr>
            <a:xfrm flipH="1" flipV="1">
              <a:off x="7734407" y="3895731"/>
              <a:ext cx="2213480" cy="965037"/>
            </a:xfrm>
            <a:prstGeom prst="roundRect">
              <a:avLst/>
            </a:prstGeom>
            <a:solidFill>
              <a:schemeClr val="bg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44DA2AD0-EA67-4370-88F1-6D428149B0E9}"/>
                </a:ext>
              </a:extLst>
            </p:cNvPr>
            <p:cNvSpPr/>
            <p:nvPr/>
          </p:nvSpPr>
          <p:spPr>
            <a:xfrm>
              <a:off x="8917401" y="470794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87EC0232-B181-476D-8852-E48F0AA20227}"/>
                </a:ext>
              </a:extLst>
            </p:cNvPr>
            <p:cNvSpPr/>
            <p:nvPr/>
          </p:nvSpPr>
          <p:spPr>
            <a:xfrm rot="16200000">
              <a:off x="9812940" y="4448245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3DFF6BD3-EC5C-40A2-8392-579EC4479E90}"/>
                </a:ext>
              </a:extLst>
            </p:cNvPr>
            <p:cNvSpPr/>
            <p:nvPr/>
          </p:nvSpPr>
          <p:spPr>
            <a:xfrm rot="10800000">
              <a:off x="8905947" y="3738568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Arrow: Chevron 64">
              <a:extLst>
                <a:ext uri="{FF2B5EF4-FFF2-40B4-BE49-F238E27FC236}">
                  <a16:creationId xmlns:a16="http://schemas.microsoft.com/office/drawing/2014/main" id="{018A2BCF-590F-44E2-A158-8F15A7A6D78C}"/>
                </a:ext>
              </a:extLst>
            </p:cNvPr>
            <p:cNvSpPr/>
            <p:nvPr/>
          </p:nvSpPr>
          <p:spPr>
            <a:xfrm rot="5400000">
              <a:off x="7614613" y="397884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A4EFA2D-C917-4DEF-9A0E-DC642E289C6C}"/>
                </a:ext>
              </a:extLst>
            </p:cNvPr>
            <p:cNvSpPr/>
            <p:nvPr/>
          </p:nvSpPr>
          <p:spPr>
            <a:xfrm rot="5400000">
              <a:off x="7815423" y="5328858"/>
              <a:ext cx="1482915" cy="275823"/>
            </a:xfrm>
            <a:custGeom>
              <a:avLst/>
              <a:gdLst>
                <a:gd name="connsiteX0" fmla="*/ 0 w 1482915"/>
                <a:gd name="connsiteY0" fmla="*/ 137912 h 275823"/>
                <a:gd name="connsiteX1" fmla="*/ 137912 w 1482915"/>
                <a:gd name="connsiteY1" fmla="*/ 0 h 275823"/>
                <a:gd name="connsiteX2" fmla="*/ 235430 w 1482915"/>
                <a:gd name="connsiteY2" fmla="*/ 40393 h 275823"/>
                <a:gd name="connsiteX3" fmla="*/ 264770 w 1482915"/>
                <a:gd name="connsiteY3" fmla="*/ 83911 h 275823"/>
                <a:gd name="connsiteX4" fmla="*/ 1218146 w 1482915"/>
                <a:gd name="connsiteY4" fmla="*/ 83911 h 275823"/>
                <a:gd name="connsiteX5" fmla="*/ 1247486 w 1482915"/>
                <a:gd name="connsiteY5" fmla="*/ 40393 h 275823"/>
                <a:gd name="connsiteX6" fmla="*/ 1345004 w 1482915"/>
                <a:gd name="connsiteY6" fmla="*/ 0 h 275823"/>
                <a:gd name="connsiteX7" fmla="*/ 1482915 w 1482915"/>
                <a:gd name="connsiteY7" fmla="*/ 137912 h 275823"/>
                <a:gd name="connsiteX8" fmla="*/ 1345004 w 1482915"/>
                <a:gd name="connsiteY8" fmla="*/ 275823 h 275823"/>
                <a:gd name="connsiteX9" fmla="*/ 1247486 w 1482915"/>
                <a:gd name="connsiteY9" fmla="*/ 235429 h 275823"/>
                <a:gd name="connsiteX10" fmla="*/ 1218145 w 1482915"/>
                <a:gd name="connsiteY10" fmla="*/ 191911 h 275823"/>
                <a:gd name="connsiteX11" fmla="*/ 264770 w 1482915"/>
                <a:gd name="connsiteY11" fmla="*/ 191911 h 275823"/>
                <a:gd name="connsiteX12" fmla="*/ 235430 w 1482915"/>
                <a:gd name="connsiteY12" fmla="*/ 235429 h 275823"/>
                <a:gd name="connsiteX13" fmla="*/ 137912 w 1482915"/>
                <a:gd name="connsiteY13" fmla="*/ 275823 h 275823"/>
                <a:gd name="connsiteX14" fmla="*/ 0 w 1482915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2915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3" y="15437"/>
                    <a:pt x="235430" y="40393"/>
                  </a:cubicBezTo>
                  <a:lnTo>
                    <a:pt x="264770" y="83911"/>
                  </a:lnTo>
                  <a:lnTo>
                    <a:pt x="1218146" y="83911"/>
                  </a:lnTo>
                  <a:lnTo>
                    <a:pt x="1247486" y="40393"/>
                  </a:lnTo>
                  <a:cubicBezTo>
                    <a:pt x="1272443" y="15437"/>
                    <a:pt x="1306921" y="0"/>
                    <a:pt x="1345004" y="0"/>
                  </a:cubicBezTo>
                  <a:cubicBezTo>
                    <a:pt x="1421170" y="0"/>
                    <a:pt x="1482915" y="61745"/>
                    <a:pt x="1482915" y="137912"/>
                  </a:cubicBezTo>
                  <a:cubicBezTo>
                    <a:pt x="1482915" y="214078"/>
                    <a:pt x="1421170" y="275823"/>
                    <a:pt x="1345004" y="275823"/>
                  </a:cubicBezTo>
                  <a:cubicBezTo>
                    <a:pt x="1306921" y="275823"/>
                    <a:pt x="1272443" y="260386"/>
                    <a:pt x="1247486" y="235429"/>
                  </a:cubicBezTo>
                  <a:lnTo>
                    <a:pt x="1218145" y="191911"/>
                  </a:lnTo>
                  <a:lnTo>
                    <a:pt x="264770" y="191911"/>
                  </a:lnTo>
                  <a:lnTo>
                    <a:pt x="235430" y="235429"/>
                  </a:lnTo>
                  <a:cubicBezTo>
                    <a:pt x="210473" y="260386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3B11D9-239D-4DA7-B7FF-A64372646A0D}"/>
                </a:ext>
              </a:extLst>
            </p:cNvPr>
            <p:cNvSpPr/>
            <p:nvPr/>
          </p:nvSpPr>
          <p:spPr>
            <a:xfrm rot="5400000">
              <a:off x="9898109" y="5071905"/>
              <a:ext cx="1938955" cy="275823"/>
            </a:xfrm>
            <a:custGeom>
              <a:avLst/>
              <a:gdLst>
                <a:gd name="connsiteX0" fmla="*/ 0 w 1938955"/>
                <a:gd name="connsiteY0" fmla="*/ 137912 h 275823"/>
                <a:gd name="connsiteX1" fmla="*/ 137912 w 1938955"/>
                <a:gd name="connsiteY1" fmla="*/ 0 h 275823"/>
                <a:gd name="connsiteX2" fmla="*/ 235430 w 1938955"/>
                <a:gd name="connsiteY2" fmla="*/ 40393 h 275823"/>
                <a:gd name="connsiteX3" fmla="*/ 264770 w 1938955"/>
                <a:gd name="connsiteY3" fmla="*/ 83912 h 275823"/>
                <a:gd name="connsiteX4" fmla="*/ 1674185 w 1938955"/>
                <a:gd name="connsiteY4" fmla="*/ 83912 h 275823"/>
                <a:gd name="connsiteX5" fmla="*/ 1703526 w 1938955"/>
                <a:gd name="connsiteY5" fmla="*/ 40393 h 275823"/>
                <a:gd name="connsiteX6" fmla="*/ 1801044 w 1938955"/>
                <a:gd name="connsiteY6" fmla="*/ 0 h 275823"/>
                <a:gd name="connsiteX7" fmla="*/ 1938955 w 1938955"/>
                <a:gd name="connsiteY7" fmla="*/ 137912 h 275823"/>
                <a:gd name="connsiteX8" fmla="*/ 1801044 w 1938955"/>
                <a:gd name="connsiteY8" fmla="*/ 275823 h 275823"/>
                <a:gd name="connsiteX9" fmla="*/ 1703526 w 1938955"/>
                <a:gd name="connsiteY9" fmla="*/ 235430 h 275823"/>
                <a:gd name="connsiteX10" fmla="*/ 1674185 w 1938955"/>
                <a:gd name="connsiteY10" fmla="*/ 191912 h 275823"/>
                <a:gd name="connsiteX11" fmla="*/ 264770 w 1938955"/>
                <a:gd name="connsiteY11" fmla="*/ 191912 h 275823"/>
                <a:gd name="connsiteX12" fmla="*/ 235430 w 1938955"/>
                <a:gd name="connsiteY12" fmla="*/ 235430 h 275823"/>
                <a:gd name="connsiteX13" fmla="*/ 137912 w 1938955"/>
                <a:gd name="connsiteY13" fmla="*/ 275823 h 275823"/>
                <a:gd name="connsiteX14" fmla="*/ 0 w 1938955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955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3" y="15436"/>
                    <a:pt x="235430" y="40393"/>
                  </a:cubicBezTo>
                  <a:lnTo>
                    <a:pt x="264770" y="83912"/>
                  </a:lnTo>
                  <a:lnTo>
                    <a:pt x="1674185" y="83912"/>
                  </a:lnTo>
                  <a:lnTo>
                    <a:pt x="1703526" y="40393"/>
                  </a:lnTo>
                  <a:cubicBezTo>
                    <a:pt x="1728483" y="15436"/>
                    <a:pt x="1762961" y="0"/>
                    <a:pt x="1801044" y="0"/>
                  </a:cubicBezTo>
                  <a:cubicBezTo>
                    <a:pt x="1877210" y="0"/>
                    <a:pt x="1938955" y="61745"/>
                    <a:pt x="1938955" y="137912"/>
                  </a:cubicBezTo>
                  <a:cubicBezTo>
                    <a:pt x="1938955" y="214078"/>
                    <a:pt x="1877210" y="275823"/>
                    <a:pt x="1801044" y="275823"/>
                  </a:cubicBezTo>
                  <a:cubicBezTo>
                    <a:pt x="1762961" y="275823"/>
                    <a:pt x="1728483" y="260387"/>
                    <a:pt x="1703526" y="235430"/>
                  </a:cubicBezTo>
                  <a:lnTo>
                    <a:pt x="1674185" y="191912"/>
                  </a:lnTo>
                  <a:lnTo>
                    <a:pt x="264770" y="191912"/>
                  </a:lnTo>
                  <a:lnTo>
                    <a:pt x="235430" y="235430"/>
                  </a:lnTo>
                  <a:cubicBezTo>
                    <a:pt x="210473" y="260387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8D7861-6472-44B3-AC0E-429E3FDC85A0}"/>
                </a:ext>
              </a:extLst>
            </p:cNvPr>
            <p:cNvSpPr/>
            <p:nvPr/>
          </p:nvSpPr>
          <p:spPr>
            <a:xfrm>
              <a:off x="-743731" y="2484009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DXC Digital Explorer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F812E9-8753-4485-9B6C-BFFA9C402B4B}"/>
                </a:ext>
              </a:extLst>
            </p:cNvPr>
            <p:cNvSpPr/>
            <p:nvPr/>
          </p:nvSpPr>
          <p:spPr>
            <a:xfrm rot="5400000">
              <a:off x="7862368" y="2306180"/>
              <a:ext cx="3159462" cy="275822"/>
            </a:xfrm>
            <a:custGeom>
              <a:avLst/>
              <a:gdLst>
                <a:gd name="connsiteX0" fmla="*/ 0 w 3159462"/>
                <a:gd name="connsiteY0" fmla="*/ 137911 h 275822"/>
                <a:gd name="connsiteX1" fmla="*/ 137911 w 3159462"/>
                <a:gd name="connsiteY1" fmla="*/ 0 h 275822"/>
                <a:gd name="connsiteX2" fmla="*/ 235429 w 3159462"/>
                <a:gd name="connsiteY2" fmla="*/ 40393 h 275822"/>
                <a:gd name="connsiteX3" fmla="*/ 264769 w 3159462"/>
                <a:gd name="connsiteY3" fmla="*/ 83911 h 275822"/>
                <a:gd name="connsiteX4" fmla="*/ 2894693 w 3159462"/>
                <a:gd name="connsiteY4" fmla="*/ 83911 h 275822"/>
                <a:gd name="connsiteX5" fmla="*/ 2924033 w 3159462"/>
                <a:gd name="connsiteY5" fmla="*/ 40393 h 275822"/>
                <a:gd name="connsiteX6" fmla="*/ 3021551 w 3159462"/>
                <a:gd name="connsiteY6" fmla="*/ 0 h 275822"/>
                <a:gd name="connsiteX7" fmla="*/ 3159462 w 3159462"/>
                <a:gd name="connsiteY7" fmla="*/ 137911 h 275822"/>
                <a:gd name="connsiteX8" fmla="*/ 3021551 w 3159462"/>
                <a:gd name="connsiteY8" fmla="*/ 275822 h 275822"/>
                <a:gd name="connsiteX9" fmla="*/ 2924033 w 3159462"/>
                <a:gd name="connsiteY9" fmla="*/ 235429 h 275822"/>
                <a:gd name="connsiteX10" fmla="*/ 2894693 w 3159462"/>
                <a:gd name="connsiteY10" fmla="*/ 191911 h 275822"/>
                <a:gd name="connsiteX11" fmla="*/ 264769 w 3159462"/>
                <a:gd name="connsiteY11" fmla="*/ 191911 h 275822"/>
                <a:gd name="connsiteX12" fmla="*/ 235429 w 3159462"/>
                <a:gd name="connsiteY12" fmla="*/ 235429 h 275822"/>
                <a:gd name="connsiteX13" fmla="*/ 137911 w 3159462"/>
                <a:gd name="connsiteY13" fmla="*/ 275822 h 275822"/>
                <a:gd name="connsiteX14" fmla="*/ 0 w 3159462"/>
                <a:gd name="connsiteY14" fmla="*/ 137911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9462" h="275822">
                  <a:moveTo>
                    <a:pt x="0" y="137911"/>
                  </a:moveTo>
                  <a:cubicBezTo>
                    <a:pt x="0" y="61745"/>
                    <a:pt x="61745" y="0"/>
                    <a:pt x="137911" y="0"/>
                  </a:cubicBezTo>
                  <a:cubicBezTo>
                    <a:pt x="175994" y="0"/>
                    <a:pt x="210472" y="15436"/>
                    <a:pt x="235429" y="40393"/>
                  </a:cubicBezTo>
                  <a:lnTo>
                    <a:pt x="264769" y="83911"/>
                  </a:lnTo>
                  <a:lnTo>
                    <a:pt x="2894693" y="83911"/>
                  </a:lnTo>
                  <a:lnTo>
                    <a:pt x="2924033" y="40393"/>
                  </a:lnTo>
                  <a:cubicBezTo>
                    <a:pt x="2948990" y="15436"/>
                    <a:pt x="2983468" y="0"/>
                    <a:pt x="3021551" y="0"/>
                  </a:cubicBezTo>
                  <a:cubicBezTo>
                    <a:pt x="3097717" y="0"/>
                    <a:pt x="3159462" y="61745"/>
                    <a:pt x="3159462" y="137911"/>
                  </a:cubicBezTo>
                  <a:cubicBezTo>
                    <a:pt x="3159462" y="214077"/>
                    <a:pt x="3097717" y="275822"/>
                    <a:pt x="3021551" y="275822"/>
                  </a:cubicBezTo>
                  <a:cubicBezTo>
                    <a:pt x="2983468" y="275822"/>
                    <a:pt x="2948990" y="260386"/>
                    <a:pt x="2924033" y="235429"/>
                  </a:cubicBezTo>
                  <a:lnTo>
                    <a:pt x="2894693" y="191911"/>
                  </a:lnTo>
                  <a:lnTo>
                    <a:pt x="264769" y="191911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F459966-2C4E-4FF8-A77F-22730428C22C}"/>
                </a:ext>
              </a:extLst>
            </p:cNvPr>
            <p:cNvSpPr/>
            <p:nvPr/>
          </p:nvSpPr>
          <p:spPr>
            <a:xfrm rot="16200000">
              <a:off x="9612204" y="4235763"/>
              <a:ext cx="3611238" cy="275822"/>
            </a:xfrm>
            <a:custGeom>
              <a:avLst/>
              <a:gdLst>
                <a:gd name="connsiteX0" fmla="*/ 3611238 w 3611238"/>
                <a:gd name="connsiteY0" fmla="*/ 137911 h 275822"/>
                <a:gd name="connsiteX1" fmla="*/ 3473327 w 3611238"/>
                <a:gd name="connsiteY1" fmla="*/ 275822 h 275822"/>
                <a:gd name="connsiteX2" fmla="*/ 3375809 w 3611238"/>
                <a:gd name="connsiteY2" fmla="*/ 235429 h 275822"/>
                <a:gd name="connsiteX3" fmla="*/ 3346470 w 3611238"/>
                <a:gd name="connsiteY3" fmla="*/ 191912 h 275822"/>
                <a:gd name="connsiteX4" fmla="*/ 264769 w 3611238"/>
                <a:gd name="connsiteY4" fmla="*/ 191912 h 275822"/>
                <a:gd name="connsiteX5" fmla="*/ 235429 w 3611238"/>
                <a:gd name="connsiteY5" fmla="*/ 235429 h 275822"/>
                <a:gd name="connsiteX6" fmla="*/ 137911 w 3611238"/>
                <a:gd name="connsiteY6" fmla="*/ 275822 h 275822"/>
                <a:gd name="connsiteX7" fmla="*/ 0 w 3611238"/>
                <a:gd name="connsiteY7" fmla="*/ 137911 h 275822"/>
                <a:gd name="connsiteX8" fmla="*/ 137911 w 3611238"/>
                <a:gd name="connsiteY8" fmla="*/ 0 h 275822"/>
                <a:gd name="connsiteX9" fmla="*/ 235429 w 3611238"/>
                <a:gd name="connsiteY9" fmla="*/ 40393 h 275822"/>
                <a:gd name="connsiteX10" fmla="*/ 264770 w 3611238"/>
                <a:gd name="connsiteY10" fmla="*/ 83912 h 275822"/>
                <a:gd name="connsiteX11" fmla="*/ 3346468 w 3611238"/>
                <a:gd name="connsiteY11" fmla="*/ 83912 h 275822"/>
                <a:gd name="connsiteX12" fmla="*/ 3375809 w 3611238"/>
                <a:gd name="connsiteY12" fmla="*/ 40393 h 275822"/>
                <a:gd name="connsiteX13" fmla="*/ 3473327 w 3611238"/>
                <a:gd name="connsiteY13" fmla="*/ 0 h 275822"/>
                <a:gd name="connsiteX14" fmla="*/ 3611238 w 3611238"/>
                <a:gd name="connsiteY14" fmla="*/ 137911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1238" h="275822">
                  <a:moveTo>
                    <a:pt x="3611238" y="137911"/>
                  </a:moveTo>
                  <a:cubicBezTo>
                    <a:pt x="3611238" y="214077"/>
                    <a:pt x="3549493" y="275822"/>
                    <a:pt x="3473327" y="275822"/>
                  </a:cubicBezTo>
                  <a:cubicBezTo>
                    <a:pt x="3435244" y="275822"/>
                    <a:pt x="3400766" y="260386"/>
                    <a:pt x="3375809" y="235429"/>
                  </a:cubicBezTo>
                  <a:lnTo>
                    <a:pt x="3346470" y="191912"/>
                  </a:lnTo>
                  <a:lnTo>
                    <a:pt x="264769" y="191912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ubicBezTo>
                    <a:pt x="0" y="61745"/>
                    <a:pt x="61745" y="0"/>
                    <a:pt x="137911" y="0"/>
                  </a:cubicBezTo>
                  <a:cubicBezTo>
                    <a:pt x="175994" y="0"/>
                    <a:pt x="210472" y="15436"/>
                    <a:pt x="235429" y="40393"/>
                  </a:cubicBezTo>
                  <a:lnTo>
                    <a:pt x="264770" y="83912"/>
                  </a:lnTo>
                  <a:lnTo>
                    <a:pt x="3346468" y="83912"/>
                  </a:lnTo>
                  <a:lnTo>
                    <a:pt x="3375809" y="40393"/>
                  </a:lnTo>
                  <a:cubicBezTo>
                    <a:pt x="3400766" y="15436"/>
                    <a:pt x="3435244" y="0"/>
                    <a:pt x="3473327" y="0"/>
                  </a:cubicBezTo>
                  <a:cubicBezTo>
                    <a:pt x="3549493" y="0"/>
                    <a:pt x="3611238" y="61745"/>
                    <a:pt x="3611238" y="137911"/>
                  </a:cubicBezTo>
                  <a:close/>
                </a:path>
              </a:pathLst>
            </a:cu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D1E952B-0F21-4CCC-BE3E-0168BBD55C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5862" y="367088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924FCAE-CFB6-4116-B124-B841FC9CB2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3577" y="101716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75E68B2-3F17-4406-B70E-B952A74E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94793" y="784135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4DC22B3-C3EC-41CD-900F-0E1B07B715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89403" y="76396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57EB207-B5F0-46B0-B611-907EFA9E2F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62782" y="770092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D0BA5D-575A-4304-BFF1-B464BACB3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6701" y="415748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E1ABB2F-FEE0-40C7-A04D-07F9CE578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4201" y="6055620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601CD03-F7A3-4173-A82E-AD96B0B19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7067" y="6095652"/>
              <a:ext cx="1" cy="598696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8" name="TextBox 107">
              <a:hlinkClick r:id="rId3"/>
              <a:extLst>
                <a:ext uri="{FF2B5EF4-FFF2-40B4-BE49-F238E27FC236}">
                  <a16:creationId xmlns:a16="http://schemas.microsoft.com/office/drawing/2014/main" id="{F06216F3-00A3-42EB-A6B7-D957A41FB0E9}"/>
                </a:ext>
              </a:extLst>
            </p:cNvPr>
            <p:cNvSpPr txBox="1"/>
            <p:nvPr/>
          </p:nvSpPr>
          <p:spPr>
            <a:xfrm rot="18900000">
              <a:off x="6789882" y="5526050"/>
              <a:ext cx="149476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Design Thinking</a:t>
              </a:r>
            </a:p>
          </p:txBody>
        </p:sp>
        <p:sp>
          <p:nvSpPr>
            <p:cNvPr id="109" name="TextBox 108">
              <a:hlinkClick r:id="rId3"/>
              <a:extLst>
                <a:ext uri="{FF2B5EF4-FFF2-40B4-BE49-F238E27FC236}">
                  <a16:creationId xmlns:a16="http://schemas.microsoft.com/office/drawing/2014/main" id="{C93471CB-220B-458F-A428-55C03683E93F}"/>
                </a:ext>
              </a:extLst>
            </p:cNvPr>
            <p:cNvSpPr txBox="1"/>
            <p:nvPr/>
          </p:nvSpPr>
          <p:spPr>
            <a:xfrm rot="18900000">
              <a:off x="6304616" y="6728191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Pre-Discovery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13A3A18-3F81-40A7-A071-1C02C9E35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5576" y="4864399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0495A65-97E4-42B8-B817-51578E8E0E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794935" y="6062519"/>
              <a:ext cx="862134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7" name="TextBox 116">
              <a:hlinkClick r:id="rId3"/>
              <a:extLst>
                <a:ext uri="{FF2B5EF4-FFF2-40B4-BE49-F238E27FC236}">
                  <a16:creationId xmlns:a16="http://schemas.microsoft.com/office/drawing/2014/main" id="{5F556D66-4A16-41B3-B5AC-0C566EB285F7}"/>
                </a:ext>
              </a:extLst>
            </p:cNvPr>
            <p:cNvSpPr txBox="1"/>
            <p:nvPr/>
          </p:nvSpPr>
          <p:spPr>
            <a:xfrm rot="18900000">
              <a:off x="8044984" y="3141312"/>
              <a:ext cx="10141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Hackathon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A687DE95-739E-44C0-9C03-A016F1D73F40}"/>
                </a:ext>
              </a:extLst>
            </p:cNvPr>
            <p:cNvSpPr/>
            <p:nvPr/>
          </p:nvSpPr>
          <p:spPr>
            <a:xfrm flipH="1" flipV="1">
              <a:off x="9008590" y="6477760"/>
              <a:ext cx="2886070" cy="965037"/>
            </a:xfrm>
            <a:prstGeom prst="roundRect">
              <a:avLst/>
            </a:prstGeom>
            <a:noFill/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5A49FA7-63ED-4E25-908D-AB603EB6B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94660" y="6071209"/>
              <a:ext cx="0" cy="677971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row: Chevron 124">
              <a:extLst>
                <a:ext uri="{FF2B5EF4-FFF2-40B4-BE49-F238E27FC236}">
                  <a16:creationId xmlns:a16="http://schemas.microsoft.com/office/drawing/2014/main" id="{36FCCACD-1E3C-4BC6-BBD0-81670D84B645}"/>
                </a:ext>
              </a:extLst>
            </p:cNvPr>
            <p:cNvSpPr/>
            <p:nvPr/>
          </p:nvSpPr>
          <p:spPr>
            <a:xfrm rot="16200000">
              <a:off x="11789836" y="680745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7" name="Arrow: Chevron 126">
              <a:extLst>
                <a:ext uri="{FF2B5EF4-FFF2-40B4-BE49-F238E27FC236}">
                  <a16:creationId xmlns:a16="http://schemas.microsoft.com/office/drawing/2014/main" id="{0D034D14-79B8-4BCC-9F3E-86950B0F5D42}"/>
                </a:ext>
              </a:extLst>
            </p:cNvPr>
            <p:cNvSpPr/>
            <p:nvPr/>
          </p:nvSpPr>
          <p:spPr>
            <a:xfrm rot="5400000">
              <a:off x="8873241" y="680378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1A243C2A-A08C-43C2-9F15-F2C2B31B9B18}"/>
                </a:ext>
              </a:extLst>
            </p:cNvPr>
            <p:cNvSpPr/>
            <p:nvPr/>
          </p:nvSpPr>
          <p:spPr>
            <a:xfrm>
              <a:off x="10331505" y="728997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9" name="Arrow: Chevron 128">
              <a:extLst>
                <a:ext uri="{FF2B5EF4-FFF2-40B4-BE49-F238E27FC236}">
                  <a16:creationId xmlns:a16="http://schemas.microsoft.com/office/drawing/2014/main" id="{F87D05F9-8C3F-4A2C-AFB6-BB8056258587}"/>
                </a:ext>
              </a:extLst>
            </p:cNvPr>
            <p:cNvSpPr/>
            <p:nvPr/>
          </p:nvSpPr>
          <p:spPr>
            <a:xfrm rot="10800000">
              <a:off x="10331505" y="634975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C931E13-B1E2-4FB1-BC9A-4745713390AD}"/>
                </a:ext>
              </a:extLst>
            </p:cNvPr>
            <p:cNvSpPr/>
            <p:nvPr/>
          </p:nvSpPr>
          <p:spPr>
            <a:xfrm>
              <a:off x="5234038" y="2648302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2A0567E-BCF0-430A-B440-E757E2F52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35647" y="580544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TextBox 131">
              <a:hlinkClick r:id="rId3"/>
              <a:extLst>
                <a:ext uri="{FF2B5EF4-FFF2-40B4-BE49-F238E27FC236}">
                  <a16:creationId xmlns:a16="http://schemas.microsoft.com/office/drawing/2014/main" id="{9EF842F4-1183-42E4-8008-C92CA2CD94DF}"/>
                </a:ext>
              </a:extLst>
            </p:cNvPr>
            <p:cNvSpPr txBox="1"/>
            <p:nvPr/>
          </p:nvSpPr>
          <p:spPr>
            <a:xfrm rot="18900000">
              <a:off x="13049258" y="5046587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Live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D16A89-CFE3-4A50-B39F-8E53FB9F7C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82779" y="1865321"/>
              <a:ext cx="3964974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831BF9-CB12-4CA7-A28A-37F3C539025F}"/>
                </a:ext>
              </a:extLst>
            </p:cNvPr>
            <p:cNvSpPr/>
            <p:nvPr/>
          </p:nvSpPr>
          <p:spPr>
            <a:xfrm>
              <a:off x="-210811" y="1649405"/>
              <a:ext cx="1393590" cy="43183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rgbClr val="66666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DXC Envision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495667F-81B0-4CEF-A860-BD934A8858E0}"/>
                </a:ext>
              </a:extLst>
            </p:cNvPr>
            <p:cNvSpPr/>
            <p:nvPr/>
          </p:nvSpPr>
          <p:spPr>
            <a:xfrm>
              <a:off x="997249" y="7611699"/>
              <a:ext cx="1768036" cy="43183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Partners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F71792-5369-4A05-A2C5-A7C2F1F2DE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65285" y="7833530"/>
              <a:ext cx="11610268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4B964F5-B6B3-4404-9169-EAE7D9D58811}"/>
                </a:ext>
              </a:extLst>
            </p:cNvPr>
            <p:cNvSpPr/>
            <p:nvPr/>
          </p:nvSpPr>
          <p:spPr>
            <a:xfrm rot="16200000">
              <a:off x="3372168" y="1312316"/>
              <a:ext cx="1110426" cy="1940617"/>
            </a:xfrm>
            <a:custGeom>
              <a:avLst/>
              <a:gdLst>
                <a:gd name="connsiteX0" fmla="*/ 1110426 w 1110426"/>
                <a:gd name="connsiteY0" fmla="*/ 963227 h 1940617"/>
                <a:gd name="connsiteX1" fmla="*/ 972515 w 1110426"/>
                <a:gd name="connsiteY1" fmla="*/ 1101138 h 1940617"/>
                <a:gd name="connsiteX2" fmla="*/ 931799 w 1110426"/>
                <a:gd name="connsiteY2" fmla="*/ 1092918 h 1940617"/>
                <a:gd name="connsiteX3" fmla="*/ 266783 w 1110426"/>
                <a:gd name="connsiteY3" fmla="*/ 1757933 h 1940617"/>
                <a:gd name="connsiteX4" fmla="*/ 275822 w 1110426"/>
                <a:gd name="connsiteY4" fmla="*/ 1802706 h 1940617"/>
                <a:gd name="connsiteX5" fmla="*/ 137911 w 1110426"/>
                <a:gd name="connsiteY5" fmla="*/ 1940617 h 1940617"/>
                <a:gd name="connsiteX6" fmla="*/ 0 w 1110426"/>
                <a:gd name="connsiteY6" fmla="*/ 1802706 h 1940617"/>
                <a:gd name="connsiteX7" fmla="*/ 137911 w 1110426"/>
                <a:gd name="connsiteY7" fmla="*/ 1664795 h 1940617"/>
                <a:gd name="connsiteX8" fmla="*/ 191592 w 1110426"/>
                <a:gd name="connsiteY8" fmla="*/ 1675633 h 1940617"/>
                <a:gd name="connsiteX9" fmla="*/ 194433 w 1110426"/>
                <a:gd name="connsiteY9" fmla="*/ 1677548 h 1940617"/>
                <a:gd name="connsiteX10" fmla="*/ 849320 w 1110426"/>
                <a:gd name="connsiteY10" fmla="*/ 1022661 h 1940617"/>
                <a:gd name="connsiteX11" fmla="*/ 845442 w 1110426"/>
                <a:gd name="connsiteY11" fmla="*/ 1016908 h 1940617"/>
                <a:gd name="connsiteX12" fmla="*/ 834604 w 1110426"/>
                <a:gd name="connsiteY12" fmla="*/ 963227 h 1940617"/>
                <a:gd name="connsiteX13" fmla="*/ 843290 w 1110426"/>
                <a:gd name="connsiteY13" fmla="*/ 920204 h 1940617"/>
                <a:gd name="connsiteX14" fmla="*/ 192281 w 1110426"/>
                <a:gd name="connsiteY14" fmla="*/ 269195 h 1940617"/>
                <a:gd name="connsiteX15" fmla="*/ 159457 w 1110426"/>
                <a:gd name="connsiteY15" fmla="*/ 275822 h 1940617"/>
                <a:gd name="connsiteX16" fmla="*/ 21546 w 1110426"/>
                <a:gd name="connsiteY16" fmla="*/ 137911 h 1940617"/>
                <a:gd name="connsiteX17" fmla="*/ 159457 w 1110426"/>
                <a:gd name="connsiteY17" fmla="*/ 0 h 1940617"/>
                <a:gd name="connsiteX18" fmla="*/ 297368 w 1110426"/>
                <a:gd name="connsiteY18" fmla="*/ 137911 h 1940617"/>
                <a:gd name="connsiteX19" fmla="*/ 286530 w 1110426"/>
                <a:gd name="connsiteY19" fmla="*/ 191592 h 1940617"/>
                <a:gd name="connsiteX20" fmla="*/ 278832 w 1110426"/>
                <a:gd name="connsiteY20" fmla="*/ 203010 h 1940617"/>
                <a:gd name="connsiteX21" fmla="*/ 914737 w 1110426"/>
                <a:gd name="connsiteY21" fmla="*/ 838916 h 1940617"/>
                <a:gd name="connsiteX22" fmla="*/ 918834 w 1110426"/>
                <a:gd name="connsiteY22" fmla="*/ 836154 h 1940617"/>
                <a:gd name="connsiteX23" fmla="*/ 972515 w 1110426"/>
                <a:gd name="connsiteY23" fmla="*/ 825316 h 1940617"/>
                <a:gd name="connsiteX24" fmla="*/ 1110426 w 1110426"/>
                <a:gd name="connsiteY24" fmla="*/ 963227 h 194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0426" h="1940617">
                  <a:moveTo>
                    <a:pt x="1110426" y="963227"/>
                  </a:moveTo>
                  <a:cubicBezTo>
                    <a:pt x="1110426" y="1039393"/>
                    <a:pt x="1048681" y="1101138"/>
                    <a:pt x="972515" y="1101138"/>
                  </a:cubicBezTo>
                  <a:lnTo>
                    <a:pt x="931799" y="1092918"/>
                  </a:lnTo>
                  <a:lnTo>
                    <a:pt x="266783" y="1757933"/>
                  </a:lnTo>
                  <a:lnTo>
                    <a:pt x="275822" y="1802706"/>
                  </a:lnTo>
                  <a:cubicBezTo>
                    <a:pt x="275822" y="1878872"/>
                    <a:pt x="214077" y="1940617"/>
                    <a:pt x="137911" y="1940617"/>
                  </a:cubicBezTo>
                  <a:cubicBezTo>
                    <a:pt x="61745" y="1940617"/>
                    <a:pt x="0" y="1878872"/>
                    <a:pt x="0" y="1802706"/>
                  </a:cubicBezTo>
                  <a:cubicBezTo>
                    <a:pt x="0" y="1726540"/>
                    <a:pt x="61745" y="1664795"/>
                    <a:pt x="137911" y="1664795"/>
                  </a:cubicBezTo>
                  <a:cubicBezTo>
                    <a:pt x="156952" y="1664795"/>
                    <a:pt x="175093" y="1668654"/>
                    <a:pt x="191592" y="1675633"/>
                  </a:cubicBezTo>
                  <a:lnTo>
                    <a:pt x="194433" y="1677548"/>
                  </a:lnTo>
                  <a:lnTo>
                    <a:pt x="849320" y="1022661"/>
                  </a:lnTo>
                  <a:lnTo>
                    <a:pt x="845442" y="1016908"/>
                  </a:lnTo>
                  <a:cubicBezTo>
                    <a:pt x="838463" y="1000409"/>
                    <a:pt x="834604" y="982269"/>
                    <a:pt x="834604" y="963227"/>
                  </a:cubicBezTo>
                  <a:lnTo>
                    <a:pt x="843290" y="920204"/>
                  </a:lnTo>
                  <a:lnTo>
                    <a:pt x="192281" y="269195"/>
                  </a:lnTo>
                  <a:lnTo>
                    <a:pt x="159457" y="275822"/>
                  </a:lnTo>
                  <a:cubicBezTo>
                    <a:pt x="83291" y="275822"/>
                    <a:pt x="21546" y="214077"/>
                    <a:pt x="21546" y="137911"/>
                  </a:cubicBezTo>
                  <a:cubicBezTo>
                    <a:pt x="21546" y="61745"/>
                    <a:pt x="83291" y="0"/>
                    <a:pt x="159457" y="0"/>
                  </a:cubicBezTo>
                  <a:cubicBezTo>
                    <a:pt x="235623" y="0"/>
                    <a:pt x="297368" y="61745"/>
                    <a:pt x="297368" y="137911"/>
                  </a:cubicBezTo>
                  <a:cubicBezTo>
                    <a:pt x="297368" y="156953"/>
                    <a:pt x="293509" y="175093"/>
                    <a:pt x="286530" y="191592"/>
                  </a:cubicBezTo>
                  <a:lnTo>
                    <a:pt x="278832" y="203010"/>
                  </a:lnTo>
                  <a:lnTo>
                    <a:pt x="914737" y="838916"/>
                  </a:lnTo>
                  <a:lnTo>
                    <a:pt x="918834" y="836154"/>
                  </a:lnTo>
                  <a:cubicBezTo>
                    <a:pt x="935333" y="829175"/>
                    <a:pt x="953473" y="825316"/>
                    <a:pt x="972515" y="825316"/>
                  </a:cubicBezTo>
                  <a:cubicBezTo>
                    <a:pt x="1048681" y="825316"/>
                    <a:pt x="1110426" y="887061"/>
                    <a:pt x="1110426" y="963227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2" name="TextBox 91">
              <a:hlinkClick r:id="rId3"/>
              <a:extLst>
                <a:ext uri="{FF2B5EF4-FFF2-40B4-BE49-F238E27FC236}">
                  <a16:creationId xmlns:a16="http://schemas.microsoft.com/office/drawing/2014/main" id="{ECDDB275-FD36-4671-98CC-8ED21520C739}"/>
                </a:ext>
              </a:extLst>
            </p:cNvPr>
            <p:cNvSpPr txBox="1"/>
            <p:nvPr/>
          </p:nvSpPr>
          <p:spPr>
            <a:xfrm rot="18900000">
              <a:off x="3467026" y="815644"/>
              <a:ext cx="2633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Envision the art of the possible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EED3B63-680A-44F4-92DF-6BBBCE4620F0}"/>
                </a:ext>
              </a:extLst>
            </p:cNvPr>
            <p:cNvSpPr/>
            <p:nvPr/>
          </p:nvSpPr>
          <p:spPr>
            <a:xfrm>
              <a:off x="-1411705" y="-473242"/>
              <a:ext cx="16892337" cy="9320463"/>
            </a:xfrm>
            <a:prstGeom prst="roundRect">
              <a:avLst>
                <a:gd name="adj" fmla="val 4791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66E4431-E184-41F9-8C6F-3E34C03400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40640" y="787450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2F19DA-4EB8-407C-8127-0609FBBA1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17362" y="787450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689341D-4774-4818-8BC9-4DF167B83D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4035" y="787450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84A0FD9-3D14-4DCA-B137-2029CB931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9092" y="7846589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C9AC9D0-41AC-4182-BDEA-1D53F2959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9935" y="782483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4DF8BB3-38C1-4A7F-A4B6-3319786350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0111" y="782213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8746C60-FCA0-4F60-962E-4EA12B4D14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8493" y="785355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F6977DD-0114-42DB-9122-66F35EC128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0329" y="2710880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4" name="TextBox 123">
              <a:hlinkClick r:id="rId3"/>
              <a:extLst>
                <a:ext uri="{FF2B5EF4-FFF2-40B4-BE49-F238E27FC236}">
                  <a16:creationId xmlns:a16="http://schemas.microsoft.com/office/drawing/2014/main" id="{6CC6FB8A-9DBB-401C-92CD-92772E8866F4}"/>
                </a:ext>
              </a:extLst>
            </p:cNvPr>
            <p:cNvSpPr txBox="1"/>
            <p:nvPr/>
          </p:nvSpPr>
          <p:spPr>
            <a:xfrm rot="18900000">
              <a:off x="-1018109" y="4019283"/>
              <a:ext cx="33765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DXC Kings Cross Innovation Centre 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F5E3A8-9FDE-458B-9A19-5A365F4E9560}"/>
                </a:ext>
              </a:extLst>
            </p:cNvPr>
            <p:cNvSpPr/>
            <p:nvPr/>
          </p:nvSpPr>
          <p:spPr>
            <a:xfrm>
              <a:off x="6150445" y="-701930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Client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0037419-7A78-42C8-BC4C-5A6D03F40011}"/>
                </a:ext>
              </a:extLst>
            </p:cNvPr>
            <p:cNvSpPr/>
            <p:nvPr/>
          </p:nvSpPr>
          <p:spPr>
            <a:xfrm>
              <a:off x="14613334" y="3971073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Client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5557C0-C354-41BF-B66C-CA9583E01101}"/>
                </a:ext>
              </a:extLst>
            </p:cNvPr>
            <p:cNvSpPr/>
            <p:nvPr/>
          </p:nvSpPr>
          <p:spPr>
            <a:xfrm>
              <a:off x="-2291546" y="3971073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Client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1E8A5D3-10ED-433B-A938-D6159F362AE7}"/>
                </a:ext>
              </a:extLst>
            </p:cNvPr>
            <p:cNvSpPr/>
            <p:nvPr/>
          </p:nvSpPr>
          <p:spPr>
            <a:xfrm>
              <a:off x="6150445" y="8690914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Client</a:t>
              </a:r>
            </a:p>
          </p:txBody>
        </p:sp>
        <p:sp>
          <p:nvSpPr>
            <p:cNvPr id="137" name="Arrow: Chevron 136">
              <a:extLst>
                <a:ext uri="{FF2B5EF4-FFF2-40B4-BE49-F238E27FC236}">
                  <a16:creationId xmlns:a16="http://schemas.microsoft.com/office/drawing/2014/main" id="{6946036C-6CD5-497D-B667-17ED168479D7}"/>
                </a:ext>
              </a:extLst>
            </p:cNvPr>
            <p:cNvSpPr/>
            <p:nvPr/>
          </p:nvSpPr>
          <p:spPr>
            <a:xfrm rot="5400000">
              <a:off x="6834208" y="333687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9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1F6CC2-AC6A-4227-A0E4-0CF1384FE1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DXC Digital Explorer Journey maps show potential routes through the Digital Explorer platform to support a client’s Digital Transformation journey.</a:t>
            </a:r>
          </a:p>
          <a:p>
            <a:endParaRPr lang="en-GB" dirty="0"/>
          </a:p>
          <a:p>
            <a:r>
              <a:rPr lang="en-GB" dirty="0"/>
              <a:t>From the initial framing of DXC’s position and showcase solutions to analysing a client challenges to ultimately deliver Digital Solutions.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C24B00-7F2F-43EC-BE76-38F64E7B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 Journey 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10DA4B-697C-4A2F-9B6F-E5CB0B5FF841}"/>
              </a:ext>
            </a:extLst>
          </p:cNvPr>
          <p:cNvSpPr/>
          <p:nvPr/>
        </p:nvSpPr>
        <p:spPr>
          <a:xfrm>
            <a:off x="5156200" y="2057399"/>
            <a:ext cx="8788400" cy="5121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8A7B-9961-47DD-B385-6D6124B6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233" y="2359656"/>
            <a:ext cx="8488335" cy="451676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D1D24DF-D44D-440D-9AD3-114EE9A4F40B}"/>
              </a:ext>
            </a:extLst>
          </p:cNvPr>
          <p:cNvSpPr/>
          <p:nvPr/>
        </p:nvSpPr>
        <p:spPr>
          <a:xfrm>
            <a:off x="10661355" y="6172201"/>
            <a:ext cx="3759200" cy="1006474"/>
          </a:xfrm>
          <a:prstGeom prst="rightArrow">
            <a:avLst>
              <a:gd name="adj1" fmla="val 50000"/>
              <a:gd name="adj2" fmla="val 41167"/>
            </a:avLst>
          </a:prstGeom>
          <a:ln w="5715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Next Slide for the complete Map</a:t>
            </a:r>
          </a:p>
        </p:txBody>
      </p:sp>
    </p:spTree>
    <p:extLst>
      <p:ext uri="{BB962C8B-B14F-4D97-AF65-F5344CB8AC3E}">
        <p14:creationId xmlns:p14="http://schemas.microsoft.com/office/powerpoint/2010/main" val="15875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FBAFDF4-4C95-44CB-947E-2480EB488A6E}"/>
              </a:ext>
            </a:extLst>
          </p:cNvPr>
          <p:cNvGrpSpPr/>
          <p:nvPr/>
        </p:nvGrpSpPr>
        <p:grpSpPr>
          <a:xfrm>
            <a:off x="630910" y="508163"/>
            <a:ext cx="13155663" cy="7265177"/>
            <a:chOff x="163550" y="802997"/>
            <a:chExt cx="13155663" cy="726517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F02CA02-3B7A-402D-A3E7-7CE33D3648F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556595" y="4848322"/>
              <a:ext cx="1839875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AAD25F-6BA5-4641-890B-6091E2E629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73160" y="3163154"/>
              <a:ext cx="10952766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F54597-C84F-4DFA-96E6-D4989503D4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63671" y="3163154"/>
              <a:ext cx="5887188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22F45E-7F69-443E-AF9C-A3F193CDD1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43643" y="3172476"/>
              <a:ext cx="2640098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6799FF-6B1C-4F8C-B36E-3548E3AE158E}"/>
                </a:ext>
              </a:extLst>
            </p:cNvPr>
            <p:cNvSpPr/>
            <p:nvPr/>
          </p:nvSpPr>
          <p:spPr>
            <a:xfrm rot="16200000">
              <a:off x="2313996" y="303456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7B28A1-53EE-4487-A754-524E002DDD2F}"/>
                </a:ext>
              </a:extLst>
            </p:cNvPr>
            <p:cNvSpPr/>
            <p:nvPr/>
          </p:nvSpPr>
          <p:spPr>
            <a:xfrm rot="16200000">
              <a:off x="3019269" y="3034565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9" name="TextBox 18">
              <a:hlinkClick r:id="rId3"/>
              <a:extLst>
                <a:ext uri="{FF2B5EF4-FFF2-40B4-BE49-F238E27FC236}">
                  <a16:creationId xmlns:a16="http://schemas.microsoft.com/office/drawing/2014/main" id="{43919662-9B63-4203-8454-10CB9B7C7C6B}"/>
                </a:ext>
              </a:extLst>
            </p:cNvPr>
            <p:cNvSpPr txBox="1"/>
            <p:nvPr/>
          </p:nvSpPr>
          <p:spPr>
            <a:xfrm rot="18900000">
              <a:off x="1079489" y="3661364"/>
              <a:ext cx="14975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u="sng" dirty="0"/>
                <a:t>Introduction </a:t>
              </a:r>
            </a:p>
          </p:txBody>
        </p:sp>
        <p:sp>
          <p:nvSpPr>
            <p:cNvPr id="20" name="TextBox 19">
              <a:hlinkClick r:id="rId3"/>
              <a:extLst>
                <a:ext uri="{FF2B5EF4-FFF2-40B4-BE49-F238E27FC236}">
                  <a16:creationId xmlns:a16="http://schemas.microsoft.com/office/drawing/2014/main" id="{D6940CC7-206F-430C-AADC-A76FD786E941}"/>
                </a:ext>
              </a:extLst>
            </p:cNvPr>
            <p:cNvSpPr txBox="1"/>
            <p:nvPr/>
          </p:nvSpPr>
          <p:spPr>
            <a:xfrm rot="-2700000">
              <a:off x="811547" y="4092613"/>
              <a:ext cx="2633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Analyse Client Requirements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BCC005-EF48-4FAB-8273-B6114D8D270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088604" y="1483576"/>
              <a:ext cx="8121981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A2D548-786A-4F8A-A885-20FE6133F87A}"/>
                </a:ext>
              </a:extLst>
            </p:cNvPr>
            <p:cNvSpPr/>
            <p:nvPr/>
          </p:nvSpPr>
          <p:spPr>
            <a:xfrm>
              <a:off x="1798576" y="1264443"/>
              <a:ext cx="2306544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Digital Enablement Lab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C8A814C-751C-4B05-9F63-123874B98A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01859" y="1476582"/>
              <a:ext cx="6194611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E7AC18-4F7A-4B46-89CC-6474DDFE48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0195" y="4847240"/>
              <a:ext cx="6335369" cy="2164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1320E8-7077-4CE6-8CBA-5682230CCE6B}"/>
                </a:ext>
              </a:extLst>
            </p:cNvPr>
            <p:cNvSpPr/>
            <p:nvPr/>
          </p:nvSpPr>
          <p:spPr>
            <a:xfrm>
              <a:off x="2113651" y="4637047"/>
              <a:ext cx="2306544" cy="431833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Design Studio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616E6A-0F98-41AF-B7BE-3413257757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23595" y="6535069"/>
              <a:ext cx="4936369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7CFE5E-6A19-4BD7-96A9-ADE214EF31AA}"/>
                </a:ext>
              </a:extLst>
            </p:cNvPr>
            <p:cNvSpPr/>
            <p:nvPr/>
          </p:nvSpPr>
          <p:spPr>
            <a:xfrm>
              <a:off x="3078351" y="6322997"/>
              <a:ext cx="2865833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Digital Transformation Centre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B96946-A895-4D37-90A1-27E401AECE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54751" y="6530158"/>
              <a:ext cx="4936370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F7D139-9FC8-4F64-B9F4-EFA6087D4F8F}"/>
                </a:ext>
              </a:extLst>
            </p:cNvPr>
            <p:cNvSpPr/>
            <p:nvPr/>
          </p:nvSpPr>
          <p:spPr>
            <a:xfrm rot="16200000">
              <a:off x="2984910" y="2173666"/>
              <a:ext cx="3625126" cy="1969382"/>
            </a:xfrm>
            <a:custGeom>
              <a:avLst/>
              <a:gdLst>
                <a:gd name="connsiteX0" fmla="*/ 3625126 w 3625126"/>
                <a:gd name="connsiteY0" fmla="*/ 1831471 h 1969382"/>
                <a:gd name="connsiteX1" fmla="*/ 3487215 w 3625126"/>
                <a:gd name="connsiteY1" fmla="*/ 1969382 h 1969382"/>
                <a:gd name="connsiteX2" fmla="*/ 3349304 w 3625126"/>
                <a:gd name="connsiteY2" fmla="*/ 1831471 h 1969382"/>
                <a:gd name="connsiteX3" fmla="*/ 3359597 w 3625126"/>
                <a:gd name="connsiteY3" fmla="*/ 1780488 h 1969382"/>
                <a:gd name="connsiteX4" fmla="*/ 1845443 w 3625126"/>
                <a:gd name="connsiteY4" fmla="*/ 266333 h 1969382"/>
                <a:gd name="connsiteX5" fmla="*/ 1798444 w 3625126"/>
                <a:gd name="connsiteY5" fmla="*/ 275822 h 1969382"/>
                <a:gd name="connsiteX6" fmla="*/ 1760825 w 3625126"/>
                <a:gd name="connsiteY6" fmla="*/ 268227 h 1969382"/>
                <a:gd name="connsiteX7" fmla="*/ 276604 w 3625126"/>
                <a:gd name="connsiteY7" fmla="*/ 1752449 h 1969382"/>
                <a:gd name="connsiteX8" fmla="*/ 1682145 w 3625126"/>
                <a:gd name="connsiteY8" fmla="*/ 1752449 h 1969382"/>
                <a:gd name="connsiteX9" fmla="*/ 1682948 w 3625126"/>
                <a:gd name="connsiteY9" fmla="*/ 1748471 h 1969382"/>
                <a:gd name="connsiteX10" fmla="*/ 1810021 w 3625126"/>
                <a:gd name="connsiteY10" fmla="*/ 1664241 h 1969382"/>
                <a:gd name="connsiteX11" fmla="*/ 1947932 w 3625126"/>
                <a:gd name="connsiteY11" fmla="*/ 1802152 h 1969382"/>
                <a:gd name="connsiteX12" fmla="*/ 1810021 w 3625126"/>
                <a:gd name="connsiteY12" fmla="*/ 1940063 h 1969382"/>
                <a:gd name="connsiteX13" fmla="*/ 1712503 w 3625126"/>
                <a:gd name="connsiteY13" fmla="*/ 1899670 h 1969382"/>
                <a:gd name="connsiteX14" fmla="*/ 1686060 w 3625126"/>
                <a:gd name="connsiteY14" fmla="*/ 1860449 h 1969382"/>
                <a:gd name="connsiteX15" fmla="*/ 264769 w 3625126"/>
                <a:gd name="connsiteY15" fmla="*/ 1860449 h 1969382"/>
                <a:gd name="connsiteX16" fmla="*/ 235429 w 3625126"/>
                <a:gd name="connsiteY16" fmla="*/ 1903967 h 1969382"/>
                <a:gd name="connsiteX17" fmla="*/ 137911 w 3625126"/>
                <a:gd name="connsiteY17" fmla="*/ 1944360 h 1969382"/>
                <a:gd name="connsiteX18" fmla="*/ 0 w 3625126"/>
                <a:gd name="connsiteY18" fmla="*/ 1806449 h 1969382"/>
                <a:gd name="connsiteX19" fmla="*/ 137911 w 3625126"/>
                <a:gd name="connsiteY19" fmla="*/ 1668538 h 1969382"/>
                <a:gd name="connsiteX20" fmla="*/ 191592 w 3625126"/>
                <a:gd name="connsiteY20" fmla="*/ 1679376 h 1969382"/>
                <a:gd name="connsiteX21" fmla="*/ 194787 w 3625126"/>
                <a:gd name="connsiteY21" fmla="*/ 1681530 h 1969382"/>
                <a:gd name="connsiteX22" fmla="*/ 1676749 w 3625126"/>
                <a:gd name="connsiteY22" fmla="*/ 199569 h 1969382"/>
                <a:gd name="connsiteX23" fmla="*/ 1671371 w 3625126"/>
                <a:gd name="connsiteY23" fmla="*/ 191592 h 1969382"/>
                <a:gd name="connsiteX24" fmla="*/ 1660533 w 3625126"/>
                <a:gd name="connsiteY24" fmla="*/ 137911 h 1969382"/>
                <a:gd name="connsiteX25" fmla="*/ 1798444 w 3625126"/>
                <a:gd name="connsiteY25" fmla="*/ 0 h 1969382"/>
                <a:gd name="connsiteX26" fmla="*/ 1936355 w 3625126"/>
                <a:gd name="connsiteY26" fmla="*/ 137911 h 1969382"/>
                <a:gd name="connsiteX27" fmla="*/ 1925517 w 3625126"/>
                <a:gd name="connsiteY27" fmla="*/ 191592 h 1969382"/>
                <a:gd name="connsiteX28" fmla="*/ 1924679 w 3625126"/>
                <a:gd name="connsiteY28" fmla="*/ 192835 h 1969382"/>
                <a:gd name="connsiteX29" fmla="*/ 3435787 w 3625126"/>
                <a:gd name="connsiteY29" fmla="*/ 1703943 h 1969382"/>
                <a:gd name="connsiteX30" fmla="*/ 3487215 w 3625126"/>
                <a:gd name="connsiteY30" fmla="*/ 1693560 h 1969382"/>
                <a:gd name="connsiteX31" fmla="*/ 3625126 w 3625126"/>
                <a:gd name="connsiteY31" fmla="*/ 1831471 h 196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25126" h="1969382">
                  <a:moveTo>
                    <a:pt x="3625126" y="1831471"/>
                  </a:moveTo>
                  <a:cubicBezTo>
                    <a:pt x="3625126" y="1907637"/>
                    <a:pt x="3563381" y="1969382"/>
                    <a:pt x="3487215" y="1969382"/>
                  </a:cubicBezTo>
                  <a:cubicBezTo>
                    <a:pt x="3411049" y="1969382"/>
                    <a:pt x="3349304" y="1907637"/>
                    <a:pt x="3349304" y="1831471"/>
                  </a:cubicBezTo>
                  <a:lnTo>
                    <a:pt x="3359597" y="1780488"/>
                  </a:lnTo>
                  <a:lnTo>
                    <a:pt x="1845443" y="266333"/>
                  </a:lnTo>
                  <a:lnTo>
                    <a:pt x="1798444" y="275822"/>
                  </a:lnTo>
                  <a:lnTo>
                    <a:pt x="1760825" y="268227"/>
                  </a:lnTo>
                  <a:lnTo>
                    <a:pt x="276604" y="1752449"/>
                  </a:lnTo>
                  <a:lnTo>
                    <a:pt x="1682145" y="1752449"/>
                  </a:lnTo>
                  <a:lnTo>
                    <a:pt x="1682948" y="1748471"/>
                  </a:lnTo>
                  <a:cubicBezTo>
                    <a:pt x="1703884" y="1698973"/>
                    <a:pt x="1752897" y="1664241"/>
                    <a:pt x="1810021" y="1664241"/>
                  </a:cubicBezTo>
                  <a:cubicBezTo>
                    <a:pt x="1886187" y="1664241"/>
                    <a:pt x="1947932" y="1725986"/>
                    <a:pt x="1947932" y="1802152"/>
                  </a:cubicBezTo>
                  <a:cubicBezTo>
                    <a:pt x="1947932" y="1878318"/>
                    <a:pt x="1886187" y="1940063"/>
                    <a:pt x="1810021" y="1940063"/>
                  </a:cubicBezTo>
                  <a:cubicBezTo>
                    <a:pt x="1771938" y="1940063"/>
                    <a:pt x="1737460" y="1924627"/>
                    <a:pt x="1712503" y="1899670"/>
                  </a:cubicBezTo>
                  <a:lnTo>
                    <a:pt x="1686060" y="1860449"/>
                  </a:lnTo>
                  <a:lnTo>
                    <a:pt x="264769" y="1860449"/>
                  </a:lnTo>
                  <a:lnTo>
                    <a:pt x="235429" y="1903967"/>
                  </a:lnTo>
                  <a:cubicBezTo>
                    <a:pt x="210471" y="1928924"/>
                    <a:pt x="175994" y="1944360"/>
                    <a:pt x="137911" y="1944360"/>
                  </a:cubicBezTo>
                  <a:cubicBezTo>
                    <a:pt x="61745" y="1944360"/>
                    <a:pt x="0" y="1882615"/>
                    <a:pt x="0" y="1806449"/>
                  </a:cubicBezTo>
                  <a:cubicBezTo>
                    <a:pt x="0" y="1730283"/>
                    <a:pt x="61745" y="1668538"/>
                    <a:pt x="137911" y="1668538"/>
                  </a:cubicBezTo>
                  <a:cubicBezTo>
                    <a:pt x="156952" y="1668538"/>
                    <a:pt x="175092" y="1672397"/>
                    <a:pt x="191592" y="1679376"/>
                  </a:cubicBezTo>
                  <a:lnTo>
                    <a:pt x="194787" y="1681530"/>
                  </a:lnTo>
                  <a:lnTo>
                    <a:pt x="1676749" y="199569"/>
                  </a:lnTo>
                  <a:lnTo>
                    <a:pt x="1671371" y="191592"/>
                  </a:lnTo>
                  <a:cubicBezTo>
                    <a:pt x="1664392" y="175093"/>
                    <a:pt x="1660533" y="156953"/>
                    <a:pt x="1660533" y="137911"/>
                  </a:cubicBezTo>
                  <a:cubicBezTo>
                    <a:pt x="1660533" y="61745"/>
                    <a:pt x="1722278" y="0"/>
                    <a:pt x="1798444" y="0"/>
                  </a:cubicBezTo>
                  <a:cubicBezTo>
                    <a:pt x="1874610" y="0"/>
                    <a:pt x="1936355" y="61745"/>
                    <a:pt x="1936355" y="137911"/>
                  </a:cubicBezTo>
                  <a:cubicBezTo>
                    <a:pt x="1936355" y="156953"/>
                    <a:pt x="1932496" y="175093"/>
                    <a:pt x="1925517" y="191592"/>
                  </a:cubicBezTo>
                  <a:lnTo>
                    <a:pt x="1924679" y="192835"/>
                  </a:lnTo>
                  <a:lnTo>
                    <a:pt x="3435787" y="1703943"/>
                  </a:lnTo>
                  <a:lnTo>
                    <a:pt x="3487215" y="1693560"/>
                  </a:lnTo>
                  <a:cubicBezTo>
                    <a:pt x="3563381" y="1693560"/>
                    <a:pt x="3625126" y="1755305"/>
                    <a:pt x="3625126" y="183147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55" name="TextBox 54">
              <a:hlinkClick r:id="rId3"/>
              <a:extLst>
                <a:ext uri="{FF2B5EF4-FFF2-40B4-BE49-F238E27FC236}">
                  <a16:creationId xmlns:a16="http://schemas.microsoft.com/office/drawing/2014/main" id="{80B2E58B-D83B-42AE-94AD-EDE631DF2B49}"/>
                </a:ext>
              </a:extLst>
            </p:cNvPr>
            <p:cNvSpPr txBox="1"/>
            <p:nvPr/>
          </p:nvSpPr>
          <p:spPr>
            <a:xfrm rot="-2700000">
              <a:off x="5423142" y="2356557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Digital Blueprint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2117B0-FE77-401C-AC2A-6A05004C3138}"/>
                </a:ext>
              </a:extLst>
            </p:cNvPr>
            <p:cNvSpPr txBox="1"/>
            <p:nvPr/>
          </p:nvSpPr>
          <p:spPr>
            <a:xfrm rot="-2700000">
              <a:off x="5567813" y="802997"/>
              <a:ext cx="12987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The right demo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8F3759-4299-4E28-A138-047B10962767}"/>
                </a:ext>
              </a:extLst>
            </p:cNvPr>
            <p:cNvSpPr txBox="1"/>
            <p:nvPr/>
          </p:nvSpPr>
          <p:spPr>
            <a:xfrm rot="-2700000">
              <a:off x="4464030" y="5301570"/>
              <a:ext cx="133081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Design Session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B022081-622F-4294-B6D8-10318784F6EC}"/>
                </a:ext>
              </a:extLst>
            </p:cNvPr>
            <p:cNvSpPr/>
            <p:nvPr/>
          </p:nvSpPr>
          <p:spPr>
            <a:xfrm flipH="1" flipV="1">
              <a:off x="6399436" y="4368281"/>
              <a:ext cx="2213480" cy="965037"/>
            </a:xfrm>
            <a:prstGeom prst="roundRect">
              <a:avLst/>
            </a:prstGeom>
            <a:solidFill>
              <a:schemeClr val="bg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44DA2AD0-EA67-4370-88F1-6D428149B0E9}"/>
                </a:ext>
              </a:extLst>
            </p:cNvPr>
            <p:cNvSpPr/>
            <p:nvPr/>
          </p:nvSpPr>
          <p:spPr>
            <a:xfrm>
              <a:off x="7582430" y="518049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87EC0232-B181-476D-8852-E48F0AA20227}"/>
                </a:ext>
              </a:extLst>
            </p:cNvPr>
            <p:cNvSpPr/>
            <p:nvPr/>
          </p:nvSpPr>
          <p:spPr>
            <a:xfrm rot="16200000">
              <a:off x="8477969" y="4920795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3DFF6BD3-EC5C-40A2-8392-579EC4479E90}"/>
                </a:ext>
              </a:extLst>
            </p:cNvPr>
            <p:cNvSpPr/>
            <p:nvPr/>
          </p:nvSpPr>
          <p:spPr>
            <a:xfrm rot="10800000">
              <a:off x="7570976" y="4211118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Arrow: Chevron 64">
              <a:extLst>
                <a:ext uri="{FF2B5EF4-FFF2-40B4-BE49-F238E27FC236}">
                  <a16:creationId xmlns:a16="http://schemas.microsoft.com/office/drawing/2014/main" id="{018A2BCF-590F-44E2-A158-8F15A7A6D78C}"/>
                </a:ext>
              </a:extLst>
            </p:cNvPr>
            <p:cNvSpPr/>
            <p:nvPr/>
          </p:nvSpPr>
          <p:spPr>
            <a:xfrm rot="5400000">
              <a:off x="6279642" y="445139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A4EFA2D-C917-4DEF-9A0E-DC642E289C6C}"/>
                </a:ext>
              </a:extLst>
            </p:cNvPr>
            <p:cNvSpPr/>
            <p:nvPr/>
          </p:nvSpPr>
          <p:spPr>
            <a:xfrm rot="5400000">
              <a:off x="6480452" y="5801408"/>
              <a:ext cx="1482915" cy="275823"/>
            </a:xfrm>
            <a:custGeom>
              <a:avLst/>
              <a:gdLst>
                <a:gd name="connsiteX0" fmla="*/ 0 w 1482915"/>
                <a:gd name="connsiteY0" fmla="*/ 137912 h 275823"/>
                <a:gd name="connsiteX1" fmla="*/ 137912 w 1482915"/>
                <a:gd name="connsiteY1" fmla="*/ 0 h 275823"/>
                <a:gd name="connsiteX2" fmla="*/ 235430 w 1482915"/>
                <a:gd name="connsiteY2" fmla="*/ 40393 h 275823"/>
                <a:gd name="connsiteX3" fmla="*/ 264770 w 1482915"/>
                <a:gd name="connsiteY3" fmla="*/ 83911 h 275823"/>
                <a:gd name="connsiteX4" fmla="*/ 1218146 w 1482915"/>
                <a:gd name="connsiteY4" fmla="*/ 83911 h 275823"/>
                <a:gd name="connsiteX5" fmla="*/ 1247486 w 1482915"/>
                <a:gd name="connsiteY5" fmla="*/ 40393 h 275823"/>
                <a:gd name="connsiteX6" fmla="*/ 1345004 w 1482915"/>
                <a:gd name="connsiteY6" fmla="*/ 0 h 275823"/>
                <a:gd name="connsiteX7" fmla="*/ 1482915 w 1482915"/>
                <a:gd name="connsiteY7" fmla="*/ 137912 h 275823"/>
                <a:gd name="connsiteX8" fmla="*/ 1345004 w 1482915"/>
                <a:gd name="connsiteY8" fmla="*/ 275823 h 275823"/>
                <a:gd name="connsiteX9" fmla="*/ 1247486 w 1482915"/>
                <a:gd name="connsiteY9" fmla="*/ 235429 h 275823"/>
                <a:gd name="connsiteX10" fmla="*/ 1218145 w 1482915"/>
                <a:gd name="connsiteY10" fmla="*/ 191911 h 275823"/>
                <a:gd name="connsiteX11" fmla="*/ 264770 w 1482915"/>
                <a:gd name="connsiteY11" fmla="*/ 191911 h 275823"/>
                <a:gd name="connsiteX12" fmla="*/ 235430 w 1482915"/>
                <a:gd name="connsiteY12" fmla="*/ 235429 h 275823"/>
                <a:gd name="connsiteX13" fmla="*/ 137912 w 1482915"/>
                <a:gd name="connsiteY13" fmla="*/ 275823 h 275823"/>
                <a:gd name="connsiteX14" fmla="*/ 0 w 1482915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2915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3" y="15437"/>
                    <a:pt x="235430" y="40393"/>
                  </a:cubicBezTo>
                  <a:lnTo>
                    <a:pt x="264770" y="83911"/>
                  </a:lnTo>
                  <a:lnTo>
                    <a:pt x="1218146" y="83911"/>
                  </a:lnTo>
                  <a:lnTo>
                    <a:pt x="1247486" y="40393"/>
                  </a:lnTo>
                  <a:cubicBezTo>
                    <a:pt x="1272443" y="15437"/>
                    <a:pt x="1306921" y="0"/>
                    <a:pt x="1345004" y="0"/>
                  </a:cubicBezTo>
                  <a:cubicBezTo>
                    <a:pt x="1421170" y="0"/>
                    <a:pt x="1482915" y="61745"/>
                    <a:pt x="1482915" y="137912"/>
                  </a:cubicBezTo>
                  <a:cubicBezTo>
                    <a:pt x="1482915" y="214078"/>
                    <a:pt x="1421170" y="275823"/>
                    <a:pt x="1345004" y="275823"/>
                  </a:cubicBezTo>
                  <a:cubicBezTo>
                    <a:pt x="1306921" y="275823"/>
                    <a:pt x="1272443" y="260386"/>
                    <a:pt x="1247486" y="235429"/>
                  </a:cubicBezTo>
                  <a:lnTo>
                    <a:pt x="1218145" y="191911"/>
                  </a:lnTo>
                  <a:lnTo>
                    <a:pt x="264770" y="191911"/>
                  </a:lnTo>
                  <a:lnTo>
                    <a:pt x="235430" y="235429"/>
                  </a:lnTo>
                  <a:cubicBezTo>
                    <a:pt x="210473" y="260386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3B11D9-239D-4DA7-B7FF-A64372646A0D}"/>
                </a:ext>
              </a:extLst>
            </p:cNvPr>
            <p:cNvSpPr/>
            <p:nvPr/>
          </p:nvSpPr>
          <p:spPr>
            <a:xfrm rot="5400000">
              <a:off x="8563138" y="5544455"/>
              <a:ext cx="1938955" cy="275823"/>
            </a:xfrm>
            <a:custGeom>
              <a:avLst/>
              <a:gdLst>
                <a:gd name="connsiteX0" fmla="*/ 0 w 1938955"/>
                <a:gd name="connsiteY0" fmla="*/ 137912 h 275823"/>
                <a:gd name="connsiteX1" fmla="*/ 137912 w 1938955"/>
                <a:gd name="connsiteY1" fmla="*/ 0 h 275823"/>
                <a:gd name="connsiteX2" fmla="*/ 235430 w 1938955"/>
                <a:gd name="connsiteY2" fmla="*/ 40393 h 275823"/>
                <a:gd name="connsiteX3" fmla="*/ 264770 w 1938955"/>
                <a:gd name="connsiteY3" fmla="*/ 83912 h 275823"/>
                <a:gd name="connsiteX4" fmla="*/ 1674185 w 1938955"/>
                <a:gd name="connsiteY4" fmla="*/ 83912 h 275823"/>
                <a:gd name="connsiteX5" fmla="*/ 1703526 w 1938955"/>
                <a:gd name="connsiteY5" fmla="*/ 40393 h 275823"/>
                <a:gd name="connsiteX6" fmla="*/ 1801044 w 1938955"/>
                <a:gd name="connsiteY6" fmla="*/ 0 h 275823"/>
                <a:gd name="connsiteX7" fmla="*/ 1938955 w 1938955"/>
                <a:gd name="connsiteY7" fmla="*/ 137912 h 275823"/>
                <a:gd name="connsiteX8" fmla="*/ 1801044 w 1938955"/>
                <a:gd name="connsiteY8" fmla="*/ 275823 h 275823"/>
                <a:gd name="connsiteX9" fmla="*/ 1703526 w 1938955"/>
                <a:gd name="connsiteY9" fmla="*/ 235430 h 275823"/>
                <a:gd name="connsiteX10" fmla="*/ 1674185 w 1938955"/>
                <a:gd name="connsiteY10" fmla="*/ 191912 h 275823"/>
                <a:gd name="connsiteX11" fmla="*/ 264770 w 1938955"/>
                <a:gd name="connsiteY11" fmla="*/ 191912 h 275823"/>
                <a:gd name="connsiteX12" fmla="*/ 235430 w 1938955"/>
                <a:gd name="connsiteY12" fmla="*/ 235430 h 275823"/>
                <a:gd name="connsiteX13" fmla="*/ 137912 w 1938955"/>
                <a:gd name="connsiteY13" fmla="*/ 275823 h 275823"/>
                <a:gd name="connsiteX14" fmla="*/ 0 w 1938955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955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3" y="15436"/>
                    <a:pt x="235430" y="40393"/>
                  </a:cubicBezTo>
                  <a:lnTo>
                    <a:pt x="264770" y="83912"/>
                  </a:lnTo>
                  <a:lnTo>
                    <a:pt x="1674185" y="83912"/>
                  </a:lnTo>
                  <a:lnTo>
                    <a:pt x="1703526" y="40393"/>
                  </a:lnTo>
                  <a:cubicBezTo>
                    <a:pt x="1728483" y="15436"/>
                    <a:pt x="1762961" y="0"/>
                    <a:pt x="1801044" y="0"/>
                  </a:cubicBezTo>
                  <a:cubicBezTo>
                    <a:pt x="1877210" y="0"/>
                    <a:pt x="1938955" y="61745"/>
                    <a:pt x="1938955" y="137912"/>
                  </a:cubicBezTo>
                  <a:cubicBezTo>
                    <a:pt x="1938955" y="214078"/>
                    <a:pt x="1877210" y="275823"/>
                    <a:pt x="1801044" y="275823"/>
                  </a:cubicBezTo>
                  <a:cubicBezTo>
                    <a:pt x="1762961" y="275823"/>
                    <a:pt x="1728483" y="260387"/>
                    <a:pt x="1703526" y="235430"/>
                  </a:cubicBezTo>
                  <a:lnTo>
                    <a:pt x="1674185" y="191912"/>
                  </a:lnTo>
                  <a:lnTo>
                    <a:pt x="264770" y="191912"/>
                  </a:lnTo>
                  <a:lnTo>
                    <a:pt x="235430" y="235430"/>
                  </a:lnTo>
                  <a:cubicBezTo>
                    <a:pt x="210473" y="260387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8D7861-6472-44B3-AC0E-429E3FDC85A0}"/>
                </a:ext>
              </a:extLst>
            </p:cNvPr>
            <p:cNvSpPr/>
            <p:nvPr/>
          </p:nvSpPr>
          <p:spPr>
            <a:xfrm>
              <a:off x="163550" y="2959853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DXC Digital Explorer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F812E9-8753-4485-9B6C-BFFA9C402B4B}"/>
                </a:ext>
              </a:extLst>
            </p:cNvPr>
            <p:cNvSpPr/>
            <p:nvPr/>
          </p:nvSpPr>
          <p:spPr>
            <a:xfrm rot="5400000">
              <a:off x="6527397" y="2778730"/>
              <a:ext cx="3159462" cy="275822"/>
            </a:xfrm>
            <a:custGeom>
              <a:avLst/>
              <a:gdLst>
                <a:gd name="connsiteX0" fmla="*/ 0 w 3159462"/>
                <a:gd name="connsiteY0" fmla="*/ 137911 h 275822"/>
                <a:gd name="connsiteX1" fmla="*/ 137911 w 3159462"/>
                <a:gd name="connsiteY1" fmla="*/ 0 h 275822"/>
                <a:gd name="connsiteX2" fmla="*/ 235429 w 3159462"/>
                <a:gd name="connsiteY2" fmla="*/ 40393 h 275822"/>
                <a:gd name="connsiteX3" fmla="*/ 264769 w 3159462"/>
                <a:gd name="connsiteY3" fmla="*/ 83911 h 275822"/>
                <a:gd name="connsiteX4" fmla="*/ 2894693 w 3159462"/>
                <a:gd name="connsiteY4" fmla="*/ 83911 h 275822"/>
                <a:gd name="connsiteX5" fmla="*/ 2924033 w 3159462"/>
                <a:gd name="connsiteY5" fmla="*/ 40393 h 275822"/>
                <a:gd name="connsiteX6" fmla="*/ 3021551 w 3159462"/>
                <a:gd name="connsiteY6" fmla="*/ 0 h 275822"/>
                <a:gd name="connsiteX7" fmla="*/ 3159462 w 3159462"/>
                <a:gd name="connsiteY7" fmla="*/ 137911 h 275822"/>
                <a:gd name="connsiteX8" fmla="*/ 3021551 w 3159462"/>
                <a:gd name="connsiteY8" fmla="*/ 275822 h 275822"/>
                <a:gd name="connsiteX9" fmla="*/ 2924033 w 3159462"/>
                <a:gd name="connsiteY9" fmla="*/ 235429 h 275822"/>
                <a:gd name="connsiteX10" fmla="*/ 2894693 w 3159462"/>
                <a:gd name="connsiteY10" fmla="*/ 191911 h 275822"/>
                <a:gd name="connsiteX11" fmla="*/ 264769 w 3159462"/>
                <a:gd name="connsiteY11" fmla="*/ 191911 h 275822"/>
                <a:gd name="connsiteX12" fmla="*/ 235429 w 3159462"/>
                <a:gd name="connsiteY12" fmla="*/ 235429 h 275822"/>
                <a:gd name="connsiteX13" fmla="*/ 137911 w 3159462"/>
                <a:gd name="connsiteY13" fmla="*/ 275822 h 275822"/>
                <a:gd name="connsiteX14" fmla="*/ 0 w 3159462"/>
                <a:gd name="connsiteY14" fmla="*/ 137911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9462" h="275822">
                  <a:moveTo>
                    <a:pt x="0" y="137911"/>
                  </a:moveTo>
                  <a:cubicBezTo>
                    <a:pt x="0" y="61745"/>
                    <a:pt x="61745" y="0"/>
                    <a:pt x="137911" y="0"/>
                  </a:cubicBezTo>
                  <a:cubicBezTo>
                    <a:pt x="175994" y="0"/>
                    <a:pt x="210472" y="15436"/>
                    <a:pt x="235429" y="40393"/>
                  </a:cubicBezTo>
                  <a:lnTo>
                    <a:pt x="264769" y="83911"/>
                  </a:lnTo>
                  <a:lnTo>
                    <a:pt x="2894693" y="83911"/>
                  </a:lnTo>
                  <a:lnTo>
                    <a:pt x="2924033" y="40393"/>
                  </a:lnTo>
                  <a:cubicBezTo>
                    <a:pt x="2948990" y="15436"/>
                    <a:pt x="2983468" y="0"/>
                    <a:pt x="3021551" y="0"/>
                  </a:cubicBezTo>
                  <a:cubicBezTo>
                    <a:pt x="3097717" y="0"/>
                    <a:pt x="3159462" y="61745"/>
                    <a:pt x="3159462" y="137911"/>
                  </a:cubicBezTo>
                  <a:cubicBezTo>
                    <a:pt x="3159462" y="214077"/>
                    <a:pt x="3097717" y="275822"/>
                    <a:pt x="3021551" y="275822"/>
                  </a:cubicBezTo>
                  <a:cubicBezTo>
                    <a:pt x="2983468" y="275822"/>
                    <a:pt x="2948990" y="260386"/>
                    <a:pt x="2924033" y="235429"/>
                  </a:cubicBezTo>
                  <a:lnTo>
                    <a:pt x="2894693" y="191911"/>
                  </a:lnTo>
                  <a:lnTo>
                    <a:pt x="264769" y="191911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F459966-2C4E-4FF8-A77F-22730428C22C}"/>
                </a:ext>
              </a:extLst>
            </p:cNvPr>
            <p:cNvSpPr/>
            <p:nvPr/>
          </p:nvSpPr>
          <p:spPr>
            <a:xfrm rot="16200000">
              <a:off x="8277233" y="4708313"/>
              <a:ext cx="3611238" cy="275822"/>
            </a:xfrm>
            <a:custGeom>
              <a:avLst/>
              <a:gdLst>
                <a:gd name="connsiteX0" fmla="*/ 3611238 w 3611238"/>
                <a:gd name="connsiteY0" fmla="*/ 137911 h 275822"/>
                <a:gd name="connsiteX1" fmla="*/ 3473327 w 3611238"/>
                <a:gd name="connsiteY1" fmla="*/ 275822 h 275822"/>
                <a:gd name="connsiteX2" fmla="*/ 3375809 w 3611238"/>
                <a:gd name="connsiteY2" fmla="*/ 235429 h 275822"/>
                <a:gd name="connsiteX3" fmla="*/ 3346470 w 3611238"/>
                <a:gd name="connsiteY3" fmla="*/ 191912 h 275822"/>
                <a:gd name="connsiteX4" fmla="*/ 264769 w 3611238"/>
                <a:gd name="connsiteY4" fmla="*/ 191912 h 275822"/>
                <a:gd name="connsiteX5" fmla="*/ 235429 w 3611238"/>
                <a:gd name="connsiteY5" fmla="*/ 235429 h 275822"/>
                <a:gd name="connsiteX6" fmla="*/ 137911 w 3611238"/>
                <a:gd name="connsiteY6" fmla="*/ 275822 h 275822"/>
                <a:gd name="connsiteX7" fmla="*/ 0 w 3611238"/>
                <a:gd name="connsiteY7" fmla="*/ 137911 h 275822"/>
                <a:gd name="connsiteX8" fmla="*/ 137911 w 3611238"/>
                <a:gd name="connsiteY8" fmla="*/ 0 h 275822"/>
                <a:gd name="connsiteX9" fmla="*/ 235429 w 3611238"/>
                <a:gd name="connsiteY9" fmla="*/ 40393 h 275822"/>
                <a:gd name="connsiteX10" fmla="*/ 264770 w 3611238"/>
                <a:gd name="connsiteY10" fmla="*/ 83912 h 275822"/>
                <a:gd name="connsiteX11" fmla="*/ 3346468 w 3611238"/>
                <a:gd name="connsiteY11" fmla="*/ 83912 h 275822"/>
                <a:gd name="connsiteX12" fmla="*/ 3375809 w 3611238"/>
                <a:gd name="connsiteY12" fmla="*/ 40393 h 275822"/>
                <a:gd name="connsiteX13" fmla="*/ 3473327 w 3611238"/>
                <a:gd name="connsiteY13" fmla="*/ 0 h 275822"/>
                <a:gd name="connsiteX14" fmla="*/ 3611238 w 3611238"/>
                <a:gd name="connsiteY14" fmla="*/ 137911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1238" h="275822">
                  <a:moveTo>
                    <a:pt x="3611238" y="137911"/>
                  </a:moveTo>
                  <a:cubicBezTo>
                    <a:pt x="3611238" y="214077"/>
                    <a:pt x="3549493" y="275822"/>
                    <a:pt x="3473327" y="275822"/>
                  </a:cubicBezTo>
                  <a:cubicBezTo>
                    <a:pt x="3435244" y="275822"/>
                    <a:pt x="3400766" y="260386"/>
                    <a:pt x="3375809" y="235429"/>
                  </a:cubicBezTo>
                  <a:lnTo>
                    <a:pt x="3346470" y="191912"/>
                  </a:lnTo>
                  <a:lnTo>
                    <a:pt x="264769" y="191912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ubicBezTo>
                    <a:pt x="0" y="61745"/>
                    <a:pt x="61745" y="0"/>
                    <a:pt x="137911" y="0"/>
                  </a:cubicBezTo>
                  <a:cubicBezTo>
                    <a:pt x="175994" y="0"/>
                    <a:pt x="210472" y="15436"/>
                    <a:pt x="235429" y="40393"/>
                  </a:cubicBezTo>
                  <a:lnTo>
                    <a:pt x="264770" y="83912"/>
                  </a:lnTo>
                  <a:lnTo>
                    <a:pt x="3346468" y="83912"/>
                  </a:lnTo>
                  <a:lnTo>
                    <a:pt x="3375809" y="40393"/>
                  </a:lnTo>
                  <a:cubicBezTo>
                    <a:pt x="3400766" y="15436"/>
                    <a:pt x="3435244" y="0"/>
                    <a:pt x="3473327" y="0"/>
                  </a:cubicBezTo>
                  <a:cubicBezTo>
                    <a:pt x="3549493" y="0"/>
                    <a:pt x="3611238" y="61745"/>
                    <a:pt x="3611238" y="137911"/>
                  </a:cubicBezTo>
                  <a:close/>
                </a:path>
              </a:pathLst>
            </a:cu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D1E952B-0F21-4CCC-BE3E-0168BBD55C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0891" y="414343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924FCAE-CFB6-4116-B124-B841FC9CB2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8606" y="148971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75E68B2-3F17-4406-B70E-B952A74E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9822" y="1256685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4DC22B3-C3EC-41CD-900F-0E1B07B715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4432" y="123651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57EB207-B5F0-46B0-B611-907EFA9E2F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7811" y="1242642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D0BA5D-575A-4304-BFF1-B464BACB3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81730" y="463003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E1ABB2F-FEE0-40C7-A04D-07F9CE578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9230" y="6528170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601CD03-F7A3-4173-A82E-AD96B0B19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1609" y="6528170"/>
              <a:ext cx="0" cy="42214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8" name="TextBox 107">
              <a:hlinkClick r:id="rId3"/>
              <a:extLst>
                <a:ext uri="{FF2B5EF4-FFF2-40B4-BE49-F238E27FC236}">
                  <a16:creationId xmlns:a16="http://schemas.microsoft.com/office/drawing/2014/main" id="{F06216F3-00A3-42EB-A6B7-D957A41FB0E9}"/>
                </a:ext>
              </a:extLst>
            </p:cNvPr>
            <p:cNvSpPr txBox="1"/>
            <p:nvPr/>
          </p:nvSpPr>
          <p:spPr>
            <a:xfrm rot="-2700000">
              <a:off x="5865101" y="5828694"/>
              <a:ext cx="10141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Hackathon</a:t>
              </a:r>
            </a:p>
          </p:txBody>
        </p:sp>
        <p:sp>
          <p:nvSpPr>
            <p:cNvPr id="109" name="TextBox 108">
              <a:hlinkClick r:id="rId3"/>
              <a:extLst>
                <a:ext uri="{FF2B5EF4-FFF2-40B4-BE49-F238E27FC236}">
                  <a16:creationId xmlns:a16="http://schemas.microsoft.com/office/drawing/2014/main" id="{C93471CB-220B-458F-A428-55C03683E93F}"/>
                </a:ext>
              </a:extLst>
            </p:cNvPr>
            <p:cNvSpPr txBox="1"/>
            <p:nvPr/>
          </p:nvSpPr>
          <p:spPr>
            <a:xfrm rot="-2700000">
              <a:off x="4969645" y="7200741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Pre-Discovery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13A3A18-3F81-40A7-A071-1C02C9E35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0605" y="5336949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0495A65-97E4-42B8-B817-51578E8E0E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59964" y="6535069"/>
              <a:ext cx="862134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7" name="TextBox 116">
              <a:hlinkClick r:id="rId3"/>
              <a:extLst>
                <a:ext uri="{FF2B5EF4-FFF2-40B4-BE49-F238E27FC236}">
                  <a16:creationId xmlns:a16="http://schemas.microsoft.com/office/drawing/2014/main" id="{5F556D66-4A16-41B3-B5AC-0C566EB285F7}"/>
                </a:ext>
              </a:extLst>
            </p:cNvPr>
            <p:cNvSpPr txBox="1"/>
            <p:nvPr/>
          </p:nvSpPr>
          <p:spPr>
            <a:xfrm rot="-2700000">
              <a:off x="6710013" y="3613862"/>
              <a:ext cx="10141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Hackathon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A687DE95-739E-44C0-9C03-A016F1D73F40}"/>
                </a:ext>
              </a:extLst>
            </p:cNvPr>
            <p:cNvSpPr/>
            <p:nvPr/>
          </p:nvSpPr>
          <p:spPr>
            <a:xfrm flipH="1" flipV="1">
              <a:off x="7673619" y="6950311"/>
              <a:ext cx="3377234" cy="965037"/>
            </a:xfrm>
            <a:prstGeom prst="roundRect">
              <a:avLst/>
            </a:prstGeom>
            <a:noFill/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5A49FA7-63ED-4E25-908D-AB603EB6B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9689" y="6543759"/>
              <a:ext cx="0" cy="406552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row: Chevron 124">
              <a:extLst>
                <a:ext uri="{FF2B5EF4-FFF2-40B4-BE49-F238E27FC236}">
                  <a16:creationId xmlns:a16="http://schemas.microsoft.com/office/drawing/2014/main" id="{36FCCACD-1E3C-4BC6-BBD0-81670D84B645}"/>
                </a:ext>
              </a:extLst>
            </p:cNvPr>
            <p:cNvSpPr/>
            <p:nvPr/>
          </p:nvSpPr>
          <p:spPr>
            <a:xfrm rot="16200000">
              <a:off x="10923219" y="728000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7" name="Arrow: Chevron 126">
              <a:extLst>
                <a:ext uri="{FF2B5EF4-FFF2-40B4-BE49-F238E27FC236}">
                  <a16:creationId xmlns:a16="http://schemas.microsoft.com/office/drawing/2014/main" id="{0D034D14-79B8-4BCC-9F3E-86950B0F5D42}"/>
                </a:ext>
              </a:extLst>
            </p:cNvPr>
            <p:cNvSpPr/>
            <p:nvPr/>
          </p:nvSpPr>
          <p:spPr>
            <a:xfrm rot="5400000">
              <a:off x="7538270" y="727633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1A243C2A-A08C-43C2-9F15-F2C2B31B9B18}"/>
                </a:ext>
              </a:extLst>
            </p:cNvPr>
            <p:cNvSpPr/>
            <p:nvPr/>
          </p:nvSpPr>
          <p:spPr>
            <a:xfrm>
              <a:off x="9274583" y="776252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9" name="Arrow: Chevron 128">
              <a:extLst>
                <a:ext uri="{FF2B5EF4-FFF2-40B4-BE49-F238E27FC236}">
                  <a16:creationId xmlns:a16="http://schemas.microsoft.com/office/drawing/2014/main" id="{F87D05F9-8C3F-4A2C-AFB6-BB8056258587}"/>
                </a:ext>
              </a:extLst>
            </p:cNvPr>
            <p:cNvSpPr/>
            <p:nvPr/>
          </p:nvSpPr>
          <p:spPr>
            <a:xfrm rot="10800000">
              <a:off x="9274582" y="682230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C931E13-B1E2-4FB1-BC9A-4745713390AD}"/>
                </a:ext>
              </a:extLst>
            </p:cNvPr>
            <p:cNvSpPr/>
            <p:nvPr/>
          </p:nvSpPr>
          <p:spPr>
            <a:xfrm>
              <a:off x="3899067" y="3120852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2A0567E-BCF0-430A-B440-E757E2F52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00676" y="627799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TextBox 131">
              <a:hlinkClick r:id="rId3"/>
              <a:extLst>
                <a:ext uri="{FF2B5EF4-FFF2-40B4-BE49-F238E27FC236}">
                  <a16:creationId xmlns:a16="http://schemas.microsoft.com/office/drawing/2014/main" id="{9EF842F4-1183-42E4-8008-C92CA2CD94DF}"/>
                </a:ext>
              </a:extLst>
            </p:cNvPr>
            <p:cNvSpPr txBox="1"/>
            <p:nvPr/>
          </p:nvSpPr>
          <p:spPr>
            <a:xfrm rot="-2700000">
              <a:off x="11714287" y="5519137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Live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14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E6224A9A-7928-4005-9655-407ADCD57C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 highly intelligent search engine for DXC employees to find and access the right content anytime, anywhere in a secure manner</a:t>
            </a:r>
          </a:p>
        </p:txBody>
      </p:sp>
      <p:sp>
        <p:nvSpPr>
          <p:cNvPr id="60" name="Title 59">
            <a:extLst>
              <a:ext uri="{FF2B5EF4-FFF2-40B4-BE49-F238E27FC236}">
                <a16:creationId xmlns:a16="http://schemas.microsoft.com/office/drawing/2014/main" id="{5DFD658A-139E-4652-9A73-464BCA95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Search Engine</a:t>
            </a:r>
            <a:endParaRPr lang="en-GB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19DEC4-7B05-4D2E-B135-CC6C98916330}"/>
              </a:ext>
            </a:extLst>
          </p:cNvPr>
          <p:cNvGrpSpPr/>
          <p:nvPr/>
        </p:nvGrpSpPr>
        <p:grpSpPr>
          <a:xfrm>
            <a:off x="8094603" y="2060119"/>
            <a:ext cx="5250337" cy="5118553"/>
            <a:chOff x="4005939" y="918028"/>
            <a:chExt cx="6506032" cy="634273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EE0FAB7-6413-4753-A541-DC2B222870B5}"/>
                </a:ext>
              </a:extLst>
            </p:cNvPr>
            <p:cNvSpPr/>
            <p:nvPr/>
          </p:nvSpPr>
          <p:spPr>
            <a:xfrm>
              <a:off x="6676571" y="3476171"/>
              <a:ext cx="1277257" cy="1277257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</a:rPr>
                <a:t>ASE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E93CCD6-5EAC-466F-8465-457AD5CF0F28}"/>
                </a:ext>
              </a:extLst>
            </p:cNvPr>
            <p:cNvSpPr/>
            <p:nvPr/>
          </p:nvSpPr>
          <p:spPr>
            <a:xfrm>
              <a:off x="8982706" y="1728836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1BBBE78-FB88-48D2-996A-1A8561623A1E}"/>
                </a:ext>
              </a:extLst>
            </p:cNvPr>
            <p:cNvSpPr/>
            <p:nvPr/>
          </p:nvSpPr>
          <p:spPr>
            <a:xfrm>
              <a:off x="9793513" y="3755570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B43B9DB-7029-4227-941D-7F4CFB9A4EB2}"/>
                </a:ext>
              </a:extLst>
            </p:cNvPr>
            <p:cNvSpPr/>
            <p:nvPr/>
          </p:nvSpPr>
          <p:spPr>
            <a:xfrm>
              <a:off x="8982706" y="5782305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FE04E83-F711-4442-BC1D-1945C38938D8}"/>
                </a:ext>
              </a:extLst>
            </p:cNvPr>
            <p:cNvSpPr/>
            <p:nvPr/>
          </p:nvSpPr>
          <p:spPr>
            <a:xfrm>
              <a:off x="6955971" y="6542300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323FBB8-8FEF-408D-8268-B3C68E08F0B9}"/>
                </a:ext>
              </a:extLst>
            </p:cNvPr>
            <p:cNvSpPr/>
            <p:nvPr/>
          </p:nvSpPr>
          <p:spPr>
            <a:xfrm>
              <a:off x="4005939" y="3755571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8B229E8-65DF-4E27-8A92-E95067B0E40D}"/>
                </a:ext>
              </a:extLst>
            </p:cNvPr>
            <p:cNvSpPr/>
            <p:nvPr/>
          </p:nvSpPr>
          <p:spPr>
            <a:xfrm>
              <a:off x="4949525" y="1746979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E4D6DC7-8B5F-4C64-B965-D5B43C8CBE07}"/>
                </a:ext>
              </a:extLst>
            </p:cNvPr>
            <p:cNvSpPr/>
            <p:nvPr/>
          </p:nvSpPr>
          <p:spPr>
            <a:xfrm>
              <a:off x="6955971" y="918028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C68EF8-D3F0-41FC-91B9-EF199E9676C6}"/>
                </a:ext>
              </a:extLst>
            </p:cNvPr>
            <p:cNvCxnSpPr>
              <a:stCxn id="65" idx="0"/>
              <a:endCxn id="72" idx="4"/>
            </p:cNvCxnSpPr>
            <p:nvPr/>
          </p:nvCxnSpPr>
          <p:spPr>
            <a:xfrm flipV="1">
              <a:off x="7315200" y="1636486"/>
              <a:ext cx="0" cy="1839685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A0344C-0A7D-4B40-AE7C-BE12B40E4428}"/>
                </a:ext>
              </a:extLst>
            </p:cNvPr>
            <p:cNvCxnSpPr>
              <a:cxnSpLocks/>
              <a:stCxn id="65" idx="7"/>
              <a:endCxn id="66" idx="3"/>
            </p:cNvCxnSpPr>
            <p:nvPr/>
          </p:nvCxnSpPr>
          <p:spPr>
            <a:xfrm flipV="1">
              <a:off x="7766778" y="2342078"/>
              <a:ext cx="1321144" cy="1321143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7F4B09-1546-4ED0-AA41-7A2E19CAC47E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7953828" y="4114799"/>
              <a:ext cx="1839685" cy="1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76730FF-8D34-4E2A-B112-1E88B5805C98}"/>
                </a:ext>
              </a:extLst>
            </p:cNvPr>
            <p:cNvCxnSpPr>
              <a:cxnSpLocks/>
              <a:stCxn id="65" idx="5"/>
              <a:endCxn id="68" idx="1"/>
            </p:cNvCxnSpPr>
            <p:nvPr/>
          </p:nvCxnSpPr>
          <p:spPr>
            <a:xfrm>
              <a:off x="7766778" y="4566378"/>
              <a:ext cx="1321144" cy="1321143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CD11EDB-8855-43D6-9654-ADF4AA9B1F2C}"/>
                </a:ext>
              </a:extLst>
            </p:cNvPr>
            <p:cNvCxnSpPr>
              <a:cxnSpLocks/>
              <a:stCxn id="65" idx="4"/>
              <a:endCxn id="69" idx="0"/>
            </p:cNvCxnSpPr>
            <p:nvPr/>
          </p:nvCxnSpPr>
          <p:spPr>
            <a:xfrm>
              <a:off x="7315200" y="4753428"/>
              <a:ext cx="0" cy="1788872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D3E4A2A-A706-443A-B88C-334127CB3DEF}"/>
                </a:ext>
              </a:extLst>
            </p:cNvPr>
            <p:cNvCxnSpPr>
              <a:cxnSpLocks/>
              <a:stCxn id="65" idx="2"/>
              <a:endCxn id="70" idx="6"/>
            </p:cNvCxnSpPr>
            <p:nvPr/>
          </p:nvCxnSpPr>
          <p:spPr>
            <a:xfrm flipH="1">
              <a:off x="4724397" y="4114800"/>
              <a:ext cx="1952174" cy="0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019E0E-C6E8-49E8-9599-B17455937D2D}"/>
                </a:ext>
              </a:extLst>
            </p:cNvPr>
            <p:cNvCxnSpPr>
              <a:cxnSpLocks/>
              <a:stCxn id="65" idx="1"/>
              <a:endCxn id="71" idx="5"/>
            </p:cNvCxnSpPr>
            <p:nvPr/>
          </p:nvCxnSpPr>
          <p:spPr>
            <a:xfrm flipH="1" flipV="1">
              <a:off x="5562767" y="2360221"/>
              <a:ext cx="1300854" cy="1303000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C3E75BC-389D-4C39-952E-9EB8BA761273}"/>
                </a:ext>
              </a:extLst>
            </p:cNvPr>
            <p:cNvSpPr/>
            <p:nvPr/>
          </p:nvSpPr>
          <p:spPr>
            <a:xfrm>
              <a:off x="4929236" y="5782305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694CD99-5EA6-4C28-830F-CFD7F73F09D1}"/>
                </a:ext>
              </a:extLst>
            </p:cNvPr>
            <p:cNvCxnSpPr>
              <a:cxnSpLocks/>
              <a:stCxn id="65" idx="3"/>
              <a:endCxn id="80" idx="7"/>
            </p:cNvCxnSpPr>
            <p:nvPr/>
          </p:nvCxnSpPr>
          <p:spPr>
            <a:xfrm flipH="1">
              <a:off x="5542478" y="4566378"/>
              <a:ext cx="1321143" cy="1321143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4245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95D4842-547E-476C-9CA7-38270C7C6168}"/>
              </a:ext>
            </a:extLst>
          </p:cNvPr>
          <p:cNvCxnSpPr>
            <a:cxnSpLocks/>
            <a:stCxn id="166" idx="3"/>
            <a:endCxn id="169" idx="1"/>
          </p:cNvCxnSpPr>
          <p:nvPr/>
        </p:nvCxnSpPr>
        <p:spPr bwMode="auto">
          <a:xfrm>
            <a:off x="4622950" y="4441404"/>
            <a:ext cx="1639043" cy="8749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EA9DE94-799E-4648-A7E9-0F6D1FE3E2D8}"/>
              </a:ext>
            </a:extLst>
          </p:cNvPr>
          <p:cNvCxnSpPr>
            <a:cxnSpLocks/>
            <a:endCxn id="137" idx="0"/>
          </p:cNvCxnSpPr>
          <p:nvPr/>
        </p:nvCxnSpPr>
        <p:spPr bwMode="auto">
          <a:xfrm flipH="1">
            <a:off x="7830554" y="4541878"/>
            <a:ext cx="15848" cy="2806973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A48CA2D-4545-4D55-B610-9DA47F17F622}"/>
              </a:ext>
            </a:extLst>
          </p:cNvPr>
          <p:cNvCxnSpPr>
            <a:cxnSpLocks/>
            <a:endCxn id="134" idx="0"/>
          </p:cNvCxnSpPr>
          <p:nvPr/>
        </p:nvCxnSpPr>
        <p:spPr bwMode="auto">
          <a:xfrm>
            <a:off x="4933925" y="3440313"/>
            <a:ext cx="0" cy="3908538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68DF480-1AE3-4017-AA1C-77FB61519E7E}"/>
              </a:ext>
            </a:extLst>
          </p:cNvPr>
          <p:cNvGrpSpPr/>
          <p:nvPr/>
        </p:nvGrpSpPr>
        <p:grpSpPr>
          <a:xfrm>
            <a:off x="11556850" y="640525"/>
            <a:ext cx="1531026" cy="276999"/>
            <a:chOff x="11556850" y="640525"/>
            <a:chExt cx="1531026" cy="276999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A1BE8C2F-0C47-404C-BF7B-7BD6E0688B96}"/>
                </a:ext>
              </a:extLst>
            </p:cNvPr>
            <p:cNvSpPr/>
            <p:nvPr/>
          </p:nvSpPr>
          <p:spPr>
            <a:xfrm rot="16200000">
              <a:off x="11556850" y="641113"/>
              <a:ext cx="275822" cy="275822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576E018-A56C-4DBC-A936-721F7D61DE1C}"/>
                </a:ext>
              </a:extLst>
            </p:cNvPr>
            <p:cNvSpPr txBox="1"/>
            <p:nvPr/>
          </p:nvSpPr>
          <p:spPr>
            <a:xfrm>
              <a:off x="11858052" y="640525"/>
              <a:ext cx="12298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Action Station</a:t>
              </a: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7B1D310-7FED-4273-8CAA-1171A19E816F}"/>
              </a:ext>
            </a:extLst>
          </p:cNvPr>
          <p:cNvGrpSpPr/>
          <p:nvPr/>
        </p:nvGrpSpPr>
        <p:grpSpPr>
          <a:xfrm>
            <a:off x="11531472" y="1264126"/>
            <a:ext cx="1688736" cy="335487"/>
            <a:chOff x="11531472" y="1325468"/>
            <a:chExt cx="1688736" cy="335487"/>
          </a:xfrm>
        </p:grpSpPr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BE92C1C-5F85-4F94-8CA1-72985A0EC8C1}"/>
                </a:ext>
              </a:extLst>
            </p:cNvPr>
            <p:cNvSpPr/>
            <p:nvPr/>
          </p:nvSpPr>
          <p:spPr>
            <a:xfrm>
              <a:off x="11531472" y="1325468"/>
              <a:ext cx="326580" cy="3354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11864196" y="1354712"/>
              <a:ext cx="13560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Transfer Station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9B7066A-934F-4215-B1A8-8FD3FD0326BB}"/>
              </a:ext>
            </a:extLst>
          </p:cNvPr>
          <p:cNvGrpSpPr/>
          <p:nvPr/>
        </p:nvGrpSpPr>
        <p:grpSpPr>
          <a:xfrm>
            <a:off x="11556850" y="1946216"/>
            <a:ext cx="2862854" cy="276999"/>
            <a:chOff x="11556850" y="1946216"/>
            <a:chExt cx="2862854" cy="27699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9C2E0750-491D-4CD5-A68B-30BD3B8974DB}"/>
                </a:ext>
              </a:extLst>
            </p:cNvPr>
            <p:cNvGrpSpPr/>
            <p:nvPr/>
          </p:nvGrpSpPr>
          <p:grpSpPr>
            <a:xfrm>
              <a:off x="11556850" y="1946804"/>
              <a:ext cx="275822" cy="275822"/>
              <a:chOff x="11556850" y="1943274"/>
              <a:chExt cx="275822" cy="275822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7185358-EB6B-4874-B083-9CF49AC2E1C4}"/>
                  </a:ext>
                </a:extLst>
              </p:cNvPr>
              <p:cNvSpPr/>
              <p:nvPr/>
            </p:nvSpPr>
            <p:spPr>
              <a:xfrm rot="16200000">
                <a:off x="11556850" y="1943274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8" y="2029562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862CACF-ACA5-4F52-8629-2FF9280B548D}"/>
                </a:ext>
              </a:extLst>
            </p:cNvPr>
            <p:cNvSpPr txBox="1"/>
            <p:nvPr/>
          </p:nvSpPr>
          <p:spPr>
            <a:xfrm>
              <a:off x="11864196" y="1946216"/>
              <a:ext cx="255550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Action Station with achievement</a:t>
              </a:r>
            </a:p>
          </p:txBody>
        </p:sp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159" idx="2"/>
            <a:endCxn id="125" idx="0"/>
          </p:cNvCxnSpPr>
          <p:nvPr/>
        </p:nvCxnSpPr>
        <p:spPr bwMode="auto">
          <a:xfrm>
            <a:off x="4806925" y="3440314"/>
            <a:ext cx="0" cy="316911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DF60D3C-295C-4036-83A6-7C2E5FF8C06C}"/>
              </a:ext>
            </a:extLst>
          </p:cNvPr>
          <p:cNvSpPr/>
          <p:nvPr/>
        </p:nvSpPr>
        <p:spPr>
          <a:xfrm>
            <a:off x="9977209" y="4800503"/>
            <a:ext cx="3331925" cy="2379208"/>
          </a:xfrm>
          <a:prstGeom prst="roundRect">
            <a:avLst>
              <a:gd name="adj" fmla="val 6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b="1" i="1" dirty="0">
                <a:solidFill>
                  <a:schemeClr val="tx1"/>
                </a:solidFill>
              </a:rPr>
              <a:t>Accelerated Solution Development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3337A0E6-F7AF-41DC-B1C4-5AD050B037B6}"/>
              </a:ext>
            </a:extLst>
          </p:cNvPr>
          <p:cNvSpPr/>
          <p:nvPr/>
        </p:nvSpPr>
        <p:spPr>
          <a:xfrm flipH="1" flipV="1">
            <a:off x="10616749" y="5163620"/>
            <a:ext cx="2081992" cy="9077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EE0F403-484E-4D0D-B716-4ACCADA8914C}"/>
              </a:ext>
            </a:extLst>
          </p:cNvPr>
          <p:cNvCxnSpPr>
            <a:cxnSpLocks/>
          </p:cNvCxnSpPr>
          <p:nvPr/>
        </p:nvCxnSpPr>
        <p:spPr>
          <a:xfrm flipV="1">
            <a:off x="6428565" y="2299162"/>
            <a:ext cx="970240" cy="966636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06F68-CBDA-47F8-B5C1-736C89E0C3CA}"/>
              </a:ext>
            </a:extLst>
          </p:cNvPr>
          <p:cNvCxnSpPr>
            <a:cxnSpLocks/>
            <a:stCxn id="181" idx="2"/>
            <a:endCxn id="216" idx="0"/>
          </p:cNvCxnSpPr>
          <p:nvPr/>
        </p:nvCxnSpPr>
        <p:spPr bwMode="auto">
          <a:xfrm flipH="1">
            <a:off x="7071209" y="4579872"/>
            <a:ext cx="1" cy="2019677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859C7709-6910-4F73-AB84-F19CA05C296F}"/>
              </a:ext>
            </a:extLst>
          </p:cNvPr>
          <p:cNvCxnSpPr>
            <a:cxnSpLocks/>
            <a:stCxn id="209" idx="2"/>
            <a:endCxn id="218" idx="0"/>
          </p:cNvCxnSpPr>
          <p:nvPr/>
        </p:nvCxnSpPr>
        <p:spPr bwMode="auto">
          <a:xfrm>
            <a:off x="7729277" y="4579872"/>
            <a:ext cx="0" cy="907885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B79CD0-B263-427A-A959-66828F0AB9FC}"/>
              </a:ext>
            </a:extLst>
          </p:cNvPr>
          <p:cNvCxnSpPr>
            <a:cxnSpLocks/>
            <a:stCxn id="244" idx="2"/>
            <a:endCxn id="169" idx="0"/>
          </p:cNvCxnSpPr>
          <p:nvPr/>
        </p:nvCxnSpPr>
        <p:spPr bwMode="auto">
          <a:xfrm>
            <a:off x="6415583" y="3468374"/>
            <a:ext cx="0" cy="82400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5596857" y="3440314"/>
            <a:ext cx="0" cy="2064454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C39A134-2E39-4F9F-B8D8-B9A278C4687E}"/>
              </a:ext>
            </a:extLst>
          </p:cNvPr>
          <p:cNvCxnSpPr>
            <a:cxnSpLocks/>
            <a:stCxn id="180" idx="0"/>
            <a:endCxn id="92" idx="2"/>
          </p:cNvCxnSpPr>
          <p:nvPr/>
        </p:nvCxnSpPr>
        <p:spPr bwMode="auto">
          <a:xfrm flipH="1" flipV="1">
            <a:off x="3042690" y="2300756"/>
            <a:ext cx="4236" cy="85206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CB8485-F9D6-48BE-960A-838E6BE1EEC9}"/>
              </a:ext>
            </a:extLst>
          </p:cNvPr>
          <p:cNvCxnSpPr>
            <a:cxnSpLocks/>
            <a:stCxn id="96" idx="2"/>
            <a:endCxn id="110" idx="0"/>
          </p:cNvCxnSpPr>
          <p:nvPr/>
        </p:nvCxnSpPr>
        <p:spPr bwMode="auto">
          <a:xfrm>
            <a:off x="2519425" y="2300756"/>
            <a:ext cx="277" cy="3187001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E48AE4-0A59-4A26-BB10-F519D6488CE0}"/>
              </a:ext>
            </a:extLst>
          </p:cNvPr>
          <p:cNvCxnSpPr>
            <a:cxnSpLocks/>
            <a:stCxn id="90" idx="2"/>
            <a:endCxn id="104" idx="0"/>
          </p:cNvCxnSpPr>
          <p:nvPr/>
        </p:nvCxnSpPr>
        <p:spPr bwMode="auto">
          <a:xfrm flipH="1">
            <a:off x="1995609" y="2300756"/>
            <a:ext cx="554" cy="3187001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753BE50-CDE8-45D9-8607-6233A01FAE0A}"/>
              </a:ext>
            </a:extLst>
          </p:cNvPr>
          <p:cNvSpPr txBox="1"/>
          <p:nvPr/>
        </p:nvSpPr>
        <p:spPr>
          <a:xfrm rot="18900000">
            <a:off x="1760623" y="1390909"/>
            <a:ext cx="1372381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Digital Story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977B7E-919C-4BF6-8EBF-36476299297D}"/>
              </a:ext>
            </a:extLst>
          </p:cNvPr>
          <p:cNvSpPr txBox="1"/>
          <p:nvPr/>
        </p:nvSpPr>
        <p:spPr>
          <a:xfrm rot="18900000">
            <a:off x="2664301" y="1184088"/>
            <a:ext cx="2037312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DXC Innovation Flight Plan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4DC54-3416-4C06-841E-8441B98B5C1C}"/>
              </a:ext>
            </a:extLst>
          </p:cNvPr>
          <p:cNvSpPr txBox="1"/>
          <p:nvPr/>
        </p:nvSpPr>
        <p:spPr>
          <a:xfrm rot="18900000">
            <a:off x="2200882" y="1191769"/>
            <a:ext cx="1918197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Industry Showcases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18900000">
            <a:off x="2509215" y="3745752"/>
            <a:ext cx="1408568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Create workspace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651F24-737E-426E-B634-856B46FE6B20}"/>
              </a:ext>
            </a:extLst>
          </p:cNvPr>
          <p:cNvCxnSpPr>
            <a:cxnSpLocks/>
            <a:stCxn id="110" idx="4"/>
            <a:endCxn id="144" idx="0"/>
          </p:cNvCxnSpPr>
          <p:nvPr/>
        </p:nvCxnSpPr>
        <p:spPr bwMode="auto">
          <a:xfrm flipH="1">
            <a:off x="2518872" y="5747194"/>
            <a:ext cx="830" cy="8523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2BAEF-9AD7-47CD-A0B5-DBB82D799B25}"/>
              </a:ext>
            </a:extLst>
          </p:cNvPr>
          <p:cNvCxnSpPr>
            <a:cxnSpLocks/>
            <a:stCxn id="104" idx="4"/>
            <a:endCxn id="143" idx="0"/>
          </p:cNvCxnSpPr>
          <p:nvPr/>
        </p:nvCxnSpPr>
        <p:spPr bwMode="auto">
          <a:xfrm flipH="1">
            <a:off x="1994780" y="5747194"/>
            <a:ext cx="830" cy="8523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2807972" y="3865713"/>
            <a:ext cx="1610610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Invite team members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 rot="18880238">
            <a:off x="6751413" y="3425591"/>
            <a:ext cx="1962585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Create Innovation Agenda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51F82-35C8-494B-9B54-A55E87923B77}"/>
              </a:ext>
            </a:extLst>
          </p:cNvPr>
          <p:cNvSpPr txBox="1"/>
          <p:nvPr/>
        </p:nvSpPr>
        <p:spPr>
          <a:xfrm rot="18900000">
            <a:off x="8216108" y="3474466"/>
            <a:ext cx="1859393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Outline innovation ideas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9B8A408-9134-4334-993A-9C50EA7F47C8}"/>
              </a:ext>
            </a:extLst>
          </p:cNvPr>
          <p:cNvCxnSpPr>
            <a:cxnSpLocks/>
          </p:cNvCxnSpPr>
          <p:nvPr/>
        </p:nvCxnSpPr>
        <p:spPr bwMode="auto">
          <a:xfrm flipV="1">
            <a:off x="9194716" y="4524957"/>
            <a:ext cx="0" cy="107931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760C4AC2-80A7-4E0D-9D8F-B7D128102459}"/>
              </a:ext>
            </a:extLst>
          </p:cNvPr>
          <p:cNvSpPr txBox="1"/>
          <p:nvPr/>
        </p:nvSpPr>
        <p:spPr>
          <a:xfrm rot="18900000">
            <a:off x="7449218" y="3386296"/>
            <a:ext cx="2005648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F275782-801C-498C-846C-0A40476671CF}"/>
              </a:ext>
            </a:extLst>
          </p:cNvPr>
          <p:cNvSpPr/>
          <p:nvPr/>
        </p:nvSpPr>
        <p:spPr>
          <a:xfrm rot="18900000">
            <a:off x="10258798" y="6306719"/>
            <a:ext cx="752683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Concept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FB19B6-1CBF-4C33-91AD-F45A21EDCFB1}"/>
              </a:ext>
            </a:extLst>
          </p:cNvPr>
          <p:cNvSpPr/>
          <p:nvPr/>
        </p:nvSpPr>
        <p:spPr>
          <a:xfrm rot="18900000">
            <a:off x="12391588" y="4760199"/>
            <a:ext cx="315126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Pilot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456ACCD-5E4A-4A55-8103-9541FE960D01}"/>
              </a:ext>
            </a:extLst>
          </p:cNvPr>
          <p:cNvSpPr/>
          <p:nvPr/>
        </p:nvSpPr>
        <p:spPr>
          <a:xfrm rot="18900000">
            <a:off x="10873555" y="4608379"/>
            <a:ext cx="765951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Production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81D755B-F2C0-450C-B673-289EBE4765FA}"/>
              </a:ext>
            </a:extLst>
          </p:cNvPr>
          <p:cNvSpPr txBox="1"/>
          <p:nvPr/>
        </p:nvSpPr>
        <p:spPr>
          <a:xfrm rot="16200000">
            <a:off x="8951860" y="4981000"/>
            <a:ext cx="485710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SEND IDEA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4F14232-3E85-46F2-832C-07227E4FE8BF}"/>
              </a:ext>
            </a:extLst>
          </p:cNvPr>
          <p:cNvSpPr txBox="1"/>
          <p:nvPr/>
        </p:nvSpPr>
        <p:spPr>
          <a:xfrm rot="16200000">
            <a:off x="6216816" y="3824024"/>
            <a:ext cx="397545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SEND TO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A5F6B7A-52E1-42E5-AF81-CAC9E6807816}"/>
              </a:ext>
            </a:extLst>
          </p:cNvPr>
          <p:cNvSpPr txBox="1"/>
          <p:nvPr/>
        </p:nvSpPr>
        <p:spPr>
          <a:xfrm rot="18900000">
            <a:off x="6714917" y="2723447"/>
            <a:ext cx="397545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algn="ctr"/>
            <a:r>
              <a:rPr lang="en-GB" sz="700" dirty="0"/>
              <a:t>SEND TO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977A610-E701-4A63-9417-FD2B6A12B3DE}"/>
              </a:ext>
            </a:extLst>
          </p:cNvPr>
          <p:cNvCxnSpPr>
            <a:cxnSpLocks/>
          </p:cNvCxnSpPr>
          <p:nvPr/>
        </p:nvCxnSpPr>
        <p:spPr bwMode="auto">
          <a:xfrm>
            <a:off x="9194716" y="5770135"/>
            <a:ext cx="0" cy="81497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8F1544-8DE6-40B1-BB5A-1E9A1EA1BA1D}"/>
              </a:ext>
            </a:extLst>
          </p:cNvPr>
          <p:cNvSpPr/>
          <p:nvPr/>
        </p:nvSpPr>
        <p:spPr>
          <a:xfrm>
            <a:off x="163550" y="6526178"/>
            <a:ext cx="1457705" cy="406181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2ED7D9-BF24-4BDD-94D2-5D11DBDD6E33}"/>
              </a:ext>
            </a:extLst>
          </p:cNvPr>
          <p:cNvCxnSpPr>
            <a:cxnSpLocks/>
          </p:cNvCxnSpPr>
          <p:nvPr/>
        </p:nvCxnSpPr>
        <p:spPr bwMode="auto">
          <a:xfrm>
            <a:off x="1621255" y="6729268"/>
            <a:ext cx="1195158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AF4AFB-7A90-4DC0-948C-E4199A2BD00F}"/>
              </a:ext>
            </a:extLst>
          </p:cNvPr>
          <p:cNvSpPr/>
          <p:nvPr/>
        </p:nvSpPr>
        <p:spPr>
          <a:xfrm>
            <a:off x="1865061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599C975-3EFC-4770-AD10-7A80C745683D}"/>
              </a:ext>
            </a:extLst>
          </p:cNvPr>
          <p:cNvSpPr/>
          <p:nvPr/>
        </p:nvSpPr>
        <p:spPr>
          <a:xfrm>
            <a:off x="2389153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24670E0-6E5F-4CA7-8A80-9624382AD4AE}"/>
              </a:ext>
            </a:extLst>
          </p:cNvPr>
          <p:cNvSpPr/>
          <p:nvPr/>
        </p:nvSpPr>
        <p:spPr>
          <a:xfrm>
            <a:off x="6941490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1EC95420-E0B5-48D7-97C1-6BFDFC0D9DE7}"/>
              </a:ext>
            </a:extLst>
          </p:cNvPr>
          <p:cNvSpPr/>
          <p:nvPr/>
        </p:nvSpPr>
        <p:spPr>
          <a:xfrm>
            <a:off x="9064997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9566BDD-0C82-4567-95E2-3E930D14CA2D}"/>
              </a:ext>
            </a:extLst>
          </p:cNvPr>
          <p:cNvCxnSpPr>
            <a:cxnSpLocks/>
          </p:cNvCxnSpPr>
          <p:nvPr/>
        </p:nvCxnSpPr>
        <p:spPr bwMode="auto">
          <a:xfrm>
            <a:off x="3270316" y="2171036"/>
            <a:ext cx="6631228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D9D96-36AB-4C43-910E-F076F7CBE2ED}"/>
              </a:ext>
            </a:extLst>
          </p:cNvPr>
          <p:cNvSpPr/>
          <p:nvPr/>
        </p:nvSpPr>
        <p:spPr>
          <a:xfrm>
            <a:off x="163550" y="1967946"/>
            <a:ext cx="1457705" cy="406181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Playbooks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9BCE0E-6060-49CF-B1CE-8DEFB069B7DD}"/>
              </a:ext>
            </a:extLst>
          </p:cNvPr>
          <p:cNvCxnSpPr>
            <a:cxnSpLocks/>
          </p:cNvCxnSpPr>
          <p:nvPr/>
        </p:nvCxnSpPr>
        <p:spPr bwMode="auto">
          <a:xfrm>
            <a:off x="1621255" y="2171036"/>
            <a:ext cx="209415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06B971FE-B0D3-4FC5-9A4E-86F22FF91769}"/>
              </a:ext>
            </a:extLst>
          </p:cNvPr>
          <p:cNvSpPr/>
          <p:nvPr/>
        </p:nvSpPr>
        <p:spPr>
          <a:xfrm rot="16200000">
            <a:off x="1866445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1D0FD-F8FF-4A9B-896E-581CDE00D77A}"/>
              </a:ext>
            </a:extLst>
          </p:cNvPr>
          <p:cNvSpPr/>
          <p:nvPr/>
        </p:nvSpPr>
        <p:spPr>
          <a:xfrm rot="16200000">
            <a:off x="2912971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6394A-E2C8-464E-8001-9765B5FC1101}"/>
              </a:ext>
            </a:extLst>
          </p:cNvPr>
          <p:cNvSpPr/>
          <p:nvPr/>
        </p:nvSpPr>
        <p:spPr>
          <a:xfrm rot="16200000">
            <a:off x="2389706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E04FF7A-4D04-405D-B560-60B850E411EA}"/>
              </a:ext>
            </a:extLst>
          </p:cNvPr>
          <p:cNvCxnSpPr>
            <a:cxnSpLocks/>
          </p:cNvCxnSpPr>
          <p:nvPr/>
        </p:nvCxnSpPr>
        <p:spPr bwMode="auto">
          <a:xfrm>
            <a:off x="7643283" y="2171036"/>
            <a:ext cx="1130176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BACDB1F-4321-4D47-A624-6755B1517CD7}"/>
              </a:ext>
            </a:extLst>
          </p:cNvPr>
          <p:cNvSpPr/>
          <p:nvPr/>
        </p:nvSpPr>
        <p:spPr>
          <a:xfrm>
            <a:off x="7336103" y="2013257"/>
            <a:ext cx="307180" cy="3155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1621257" y="3303754"/>
            <a:ext cx="5352393" cy="16079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163550" y="3107504"/>
            <a:ext cx="1457705" cy="406181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3227538" y="3303754"/>
            <a:ext cx="3034455" cy="1368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5467139" y="318087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1F00B43-7F38-4315-AADE-3FF3F130FC2B}"/>
              </a:ext>
            </a:extLst>
          </p:cNvPr>
          <p:cNvSpPr/>
          <p:nvPr/>
        </p:nvSpPr>
        <p:spPr>
          <a:xfrm>
            <a:off x="2893336" y="3152816"/>
            <a:ext cx="307180" cy="315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9874423-DB31-46B0-8486-5B380AB9EFEE}"/>
              </a:ext>
            </a:extLst>
          </p:cNvPr>
          <p:cNvSpPr/>
          <p:nvPr/>
        </p:nvSpPr>
        <p:spPr>
          <a:xfrm>
            <a:off x="6261993" y="3152816"/>
            <a:ext cx="307180" cy="315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3636338" y="3180876"/>
            <a:ext cx="259437" cy="259437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3ED705F7-7B4B-4F7A-8046-96843D0111BF}"/>
              </a:ext>
            </a:extLst>
          </p:cNvPr>
          <p:cNvGrpSpPr/>
          <p:nvPr/>
        </p:nvGrpSpPr>
        <p:grpSpPr>
          <a:xfrm>
            <a:off x="4096552" y="3180876"/>
            <a:ext cx="259437" cy="259437"/>
            <a:chOff x="4344941" y="3430518"/>
            <a:chExt cx="275822" cy="27582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17B2BC3-A5A0-45B1-95EA-6339127F7272}"/>
                </a:ext>
              </a:extLst>
            </p:cNvPr>
            <p:cNvSpPr/>
            <p:nvPr/>
          </p:nvSpPr>
          <p:spPr>
            <a:xfrm rot="16200000">
              <a:off x="4344941" y="343051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EB2104FF-4426-4B11-8B63-13931E65E058}"/>
                </a:ext>
              </a:extLst>
            </p:cNvPr>
            <p:cNvSpPr/>
            <p:nvPr/>
          </p:nvSpPr>
          <p:spPr>
            <a:xfrm>
              <a:off x="4431229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69184" y="4439693"/>
            <a:ext cx="2471941" cy="2092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381BB00-4B4D-4BB8-B398-F1AADFD56333}"/>
              </a:ext>
            </a:extLst>
          </p:cNvPr>
          <p:cNvSpPr/>
          <p:nvPr/>
        </p:nvSpPr>
        <p:spPr>
          <a:xfrm>
            <a:off x="3514834" y="4238313"/>
            <a:ext cx="1108116" cy="40618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00841BC-7C34-46E2-989B-17886D33C5DF}"/>
              </a:ext>
            </a:extLst>
          </p:cNvPr>
          <p:cNvSpPr/>
          <p:nvPr/>
        </p:nvSpPr>
        <p:spPr>
          <a:xfrm>
            <a:off x="6261993" y="4292374"/>
            <a:ext cx="307180" cy="3155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A4069BE-36F8-43F8-A665-132489B1572A}"/>
              </a:ext>
            </a:extLst>
          </p:cNvPr>
          <p:cNvSpPr/>
          <p:nvPr/>
        </p:nvSpPr>
        <p:spPr>
          <a:xfrm rot="16200000">
            <a:off x="6941491" y="4320435"/>
            <a:ext cx="259437" cy="25943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406DF83-80F2-4FAB-BA85-257B0252D97D}"/>
              </a:ext>
            </a:extLst>
          </p:cNvPr>
          <p:cNvSpPr/>
          <p:nvPr/>
        </p:nvSpPr>
        <p:spPr>
          <a:xfrm rot="16200000">
            <a:off x="8396293" y="4320434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F26704A-E3A3-4F7C-B964-08A169791633}"/>
              </a:ext>
            </a:extLst>
          </p:cNvPr>
          <p:cNvSpPr/>
          <p:nvPr/>
        </p:nvSpPr>
        <p:spPr>
          <a:xfrm>
            <a:off x="9041126" y="4292374"/>
            <a:ext cx="307180" cy="3155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7C407D4-669B-4AD6-B06D-255451FE5387}"/>
              </a:ext>
            </a:extLst>
          </p:cNvPr>
          <p:cNvSpPr/>
          <p:nvPr/>
        </p:nvSpPr>
        <p:spPr>
          <a:xfrm rot="16200000">
            <a:off x="7599559" y="4320435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A1ED0CC-A63B-4E94-8509-8E5EC552C0FC}"/>
              </a:ext>
            </a:extLst>
          </p:cNvPr>
          <p:cNvSpPr/>
          <p:nvPr/>
        </p:nvSpPr>
        <p:spPr>
          <a:xfrm>
            <a:off x="7022652" y="4401596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5713726D-12B8-402F-A8B6-432DC03A24D0}"/>
              </a:ext>
            </a:extLst>
          </p:cNvPr>
          <p:cNvSpPr/>
          <p:nvPr/>
        </p:nvSpPr>
        <p:spPr>
          <a:xfrm>
            <a:off x="8479744" y="4401596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B3FE2A-650A-4AEE-B6CA-883E7C1385DF}"/>
              </a:ext>
            </a:extLst>
          </p:cNvPr>
          <p:cNvSpPr/>
          <p:nvPr/>
        </p:nvSpPr>
        <p:spPr>
          <a:xfrm>
            <a:off x="163550" y="5414385"/>
            <a:ext cx="1457705" cy="40618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Solutions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</p:cNvCxnSpPr>
          <p:nvPr/>
        </p:nvCxnSpPr>
        <p:spPr bwMode="auto">
          <a:xfrm>
            <a:off x="1621255" y="5603594"/>
            <a:ext cx="8995494" cy="27764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A7C0AF5-9951-4E6D-A3EE-1B795065E0E5}"/>
              </a:ext>
            </a:extLst>
          </p:cNvPr>
          <p:cNvSpPr/>
          <p:nvPr/>
        </p:nvSpPr>
        <p:spPr>
          <a:xfrm>
            <a:off x="1865891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688E02E-DE56-461F-85C0-4D6526DA4B15}"/>
              </a:ext>
            </a:extLst>
          </p:cNvPr>
          <p:cNvSpPr/>
          <p:nvPr/>
        </p:nvSpPr>
        <p:spPr>
          <a:xfrm>
            <a:off x="2389983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866E171-7EE4-4765-9A02-60300CCAF3DE}"/>
              </a:ext>
            </a:extLst>
          </p:cNvPr>
          <p:cNvSpPr/>
          <p:nvPr/>
        </p:nvSpPr>
        <p:spPr>
          <a:xfrm>
            <a:off x="5467139" y="5504768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3478A2D-B546-44D7-8DE1-3B5EC59FB98B}"/>
              </a:ext>
            </a:extLst>
          </p:cNvPr>
          <p:cNvSpPr/>
          <p:nvPr/>
        </p:nvSpPr>
        <p:spPr>
          <a:xfrm>
            <a:off x="9041126" y="5459697"/>
            <a:ext cx="307180" cy="3155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A5695F-30CF-4E88-8315-A3062A714D06}"/>
              </a:ext>
            </a:extLst>
          </p:cNvPr>
          <p:cNvSpPr/>
          <p:nvPr/>
        </p:nvSpPr>
        <p:spPr>
          <a:xfrm>
            <a:off x="7599559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B3EA3CE1-6D69-4E2E-AD86-422B1F0BDDBD}"/>
              </a:ext>
            </a:extLst>
          </p:cNvPr>
          <p:cNvSpPr/>
          <p:nvPr/>
        </p:nvSpPr>
        <p:spPr>
          <a:xfrm>
            <a:off x="9146159" y="5568919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856B387-C9A5-42B9-A5C9-CC2E52A9ED9F}"/>
              </a:ext>
            </a:extLst>
          </p:cNvPr>
          <p:cNvSpPr/>
          <p:nvPr/>
        </p:nvSpPr>
        <p:spPr>
          <a:xfrm>
            <a:off x="12262051" y="5035747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D1131C-F5A5-48E7-B782-9131E045ACCE}"/>
              </a:ext>
            </a:extLst>
          </p:cNvPr>
          <p:cNvSpPr/>
          <p:nvPr/>
        </p:nvSpPr>
        <p:spPr>
          <a:xfrm rot="18900000">
            <a:off x="11738352" y="6405497"/>
            <a:ext cx="675485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Prototype</a:t>
            </a:r>
          </a:p>
        </p:txBody>
      </p:sp>
      <p:sp>
        <p:nvSpPr>
          <p:cNvPr id="304" name="Arrow: Chevron 303">
            <a:extLst>
              <a:ext uri="{FF2B5EF4-FFF2-40B4-BE49-F238E27FC236}">
                <a16:creationId xmlns:a16="http://schemas.microsoft.com/office/drawing/2014/main" id="{0200BCC9-074F-4A8E-9BB2-8EF383279965}"/>
              </a:ext>
            </a:extLst>
          </p:cNvPr>
          <p:cNvSpPr/>
          <p:nvPr/>
        </p:nvSpPr>
        <p:spPr>
          <a:xfrm>
            <a:off x="11530186" y="5927583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05" name="Arrow: Chevron 304">
            <a:extLst>
              <a:ext uri="{FF2B5EF4-FFF2-40B4-BE49-F238E27FC236}">
                <a16:creationId xmlns:a16="http://schemas.microsoft.com/office/drawing/2014/main" id="{5D162C6C-6BAB-407B-A652-3CE89667E8EA}"/>
              </a:ext>
            </a:extLst>
          </p:cNvPr>
          <p:cNvSpPr/>
          <p:nvPr/>
        </p:nvSpPr>
        <p:spPr>
          <a:xfrm rot="10800000">
            <a:off x="11530186" y="5023485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15" name="Arrow: Chevron 314">
            <a:extLst>
              <a:ext uri="{FF2B5EF4-FFF2-40B4-BE49-F238E27FC236}">
                <a16:creationId xmlns:a16="http://schemas.microsoft.com/office/drawing/2014/main" id="{16DDDEF2-24C2-4C51-AF59-F7AC599F7302}"/>
              </a:ext>
            </a:extLst>
          </p:cNvPr>
          <p:cNvSpPr/>
          <p:nvPr/>
        </p:nvSpPr>
        <p:spPr>
          <a:xfrm rot="16200000">
            <a:off x="12585756" y="5473727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6D61C31-7265-45DA-AECD-2EB9E3A2AF2F}"/>
              </a:ext>
            </a:extLst>
          </p:cNvPr>
          <p:cNvGrpSpPr/>
          <p:nvPr/>
        </p:nvGrpSpPr>
        <p:grpSpPr>
          <a:xfrm>
            <a:off x="666182" y="1131609"/>
            <a:ext cx="452439" cy="774969"/>
            <a:chOff x="3833818" y="37354842"/>
            <a:chExt cx="481013" cy="823912"/>
          </a:xfrm>
          <a:solidFill>
            <a:schemeClr val="tx1"/>
          </a:solidFill>
        </p:grpSpPr>
        <p:sp>
          <p:nvSpPr>
            <p:cNvPr id="317" name="Oval 87">
              <a:extLst>
                <a:ext uri="{FF2B5EF4-FFF2-40B4-BE49-F238E27FC236}">
                  <a16:creationId xmlns:a16="http://schemas.microsoft.com/office/drawing/2014/main" id="{9A21C319-DAE5-4FE1-86F8-A5F883E90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8" y="37492954"/>
              <a:ext cx="138113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18" name="Freeform 88">
              <a:extLst>
                <a:ext uri="{FF2B5EF4-FFF2-40B4-BE49-F238E27FC236}">
                  <a16:creationId xmlns:a16="http://schemas.microsoft.com/office/drawing/2014/main" id="{03833C2D-C39B-480B-AD1F-8E2FCE09D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8" y="37354842"/>
              <a:ext cx="481013" cy="823912"/>
            </a:xfrm>
            <a:custGeom>
              <a:avLst/>
              <a:gdLst>
                <a:gd name="T0" fmla="*/ 633 w 672"/>
                <a:gd name="T1" fmla="*/ 494 h 1152"/>
                <a:gd name="T2" fmla="*/ 672 w 672"/>
                <a:gd name="T3" fmla="*/ 336 h 1152"/>
                <a:gd name="T4" fmla="*/ 336 w 672"/>
                <a:gd name="T5" fmla="*/ 0 h 1152"/>
                <a:gd name="T6" fmla="*/ 0 w 672"/>
                <a:gd name="T7" fmla="*/ 336 h 1152"/>
                <a:gd name="T8" fmla="*/ 39 w 672"/>
                <a:gd name="T9" fmla="*/ 494 h 1152"/>
                <a:gd name="T10" fmla="*/ 39 w 672"/>
                <a:gd name="T11" fmla="*/ 494 h 1152"/>
                <a:gd name="T12" fmla="*/ 336 w 672"/>
                <a:gd name="T13" fmla="*/ 1152 h 1152"/>
                <a:gd name="T14" fmla="*/ 633 w 672"/>
                <a:gd name="T15" fmla="*/ 494 h 1152"/>
                <a:gd name="T16" fmla="*/ 336 w 672"/>
                <a:gd name="T17" fmla="*/ 96 h 1152"/>
                <a:gd name="T18" fmla="*/ 576 w 672"/>
                <a:gd name="T19" fmla="*/ 336 h 1152"/>
                <a:gd name="T20" fmla="*/ 512 w 672"/>
                <a:gd name="T21" fmla="*/ 499 h 1152"/>
                <a:gd name="T22" fmla="*/ 336 w 672"/>
                <a:gd name="T23" fmla="*/ 384 h 1152"/>
                <a:gd name="T24" fmla="*/ 160 w 672"/>
                <a:gd name="T25" fmla="*/ 499 h 1152"/>
                <a:gd name="T26" fmla="*/ 96 w 672"/>
                <a:gd name="T27" fmla="*/ 336 h 1152"/>
                <a:gd name="T28" fmla="*/ 336 w 672"/>
                <a:gd name="T29" fmla="*/ 9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2" h="1152">
                  <a:moveTo>
                    <a:pt x="633" y="494"/>
                  </a:moveTo>
                  <a:cubicBezTo>
                    <a:pt x="658" y="447"/>
                    <a:pt x="672" y="393"/>
                    <a:pt x="672" y="336"/>
                  </a:cubicBezTo>
                  <a:cubicBezTo>
                    <a:pt x="672" y="150"/>
                    <a:pt x="522" y="0"/>
                    <a:pt x="336" y="0"/>
                  </a:cubicBezTo>
                  <a:cubicBezTo>
                    <a:pt x="150" y="0"/>
                    <a:pt x="0" y="150"/>
                    <a:pt x="0" y="336"/>
                  </a:cubicBezTo>
                  <a:cubicBezTo>
                    <a:pt x="0" y="393"/>
                    <a:pt x="14" y="447"/>
                    <a:pt x="39" y="494"/>
                  </a:cubicBezTo>
                  <a:cubicBezTo>
                    <a:pt x="39" y="494"/>
                    <a:pt x="39" y="494"/>
                    <a:pt x="39" y="494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633" y="494"/>
                    <a:pt x="633" y="494"/>
                    <a:pt x="633" y="494"/>
                  </a:cubicBezTo>
                  <a:close/>
                  <a:moveTo>
                    <a:pt x="336" y="96"/>
                  </a:moveTo>
                  <a:cubicBezTo>
                    <a:pt x="469" y="96"/>
                    <a:pt x="576" y="203"/>
                    <a:pt x="576" y="336"/>
                  </a:cubicBezTo>
                  <a:cubicBezTo>
                    <a:pt x="576" y="399"/>
                    <a:pt x="552" y="456"/>
                    <a:pt x="512" y="499"/>
                  </a:cubicBezTo>
                  <a:cubicBezTo>
                    <a:pt x="482" y="431"/>
                    <a:pt x="415" y="384"/>
                    <a:pt x="336" y="384"/>
                  </a:cubicBezTo>
                  <a:cubicBezTo>
                    <a:pt x="257" y="384"/>
                    <a:pt x="190" y="431"/>
                    <a:pt x="160" y="499"/>
                  </a:cubicBezTo>
                  <a:cubicBezTo>
                    <a:pt x="120" y="456"/>
                    <a:pt x="96" y="399"/>
                    <a:pt x="96" y="336"/>
                  </a:cubicBezTo>
                  <a:cubicBezTo>
                    <a:pt x="96" y="203"/>
                    <a:pt x="203" y="96"/>
                    <a:pt x="33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439CD837-B555-4F47-A88E-683AAE8A4759}"/>
              </a:ext>
            </a:extLst>
          </p:cNvPr>
          <p:cNvSpPr txBox="1"/>
          <p:nvPr/>
        </p:nvSpPr>
        <p:spPr>
          <a:xfrm>
            <a:off x="243152" y="707193"/>
            <a:ext cx="1298499" cy="376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Start here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45A4654C-6C7A-4037-B940-AABAF447C1C6}"/>
              </a:ext>
            </a:extLst>
          </p:cNvPr>
          <p:cNvSpPr/>
          <p:nvPr/>
        </p:nvSpPr>
        <p:spPr>
          <a:xfrm>
            <a:off x="2889100" y="2010524"/>
            <a:ext cx="307180" cy="3155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294D48D-F0C2-48F0-872D-65B1DD4599B9}"/>
              </a:ext>
            </a:extLst>
          </p:cNvPr>
          <p:cNvSpPr txBox="1"/>
          <p:nvPr/>
        </p:nvSpPr>
        <p:spPr>
          <a:xfrm rot="16200000">
            <a:off x="2728600" y="2689389"/>
            <a:ext cx="63478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TRANSFER TO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61397-B137-488E-96F5-8E715DB2263F}"/>
              </a:ext>
            </a:extLst>
          </p:cNvPr>
          <p:cNvCxnSpPr>
            <a:cxnSpLocks/>
            <a:stCxn id="158" idx="1"/>
            <a:endCxn id="113" idx="3"/>
          </p:cNvCxnSpPr>
          <p:nvPr/>
        </p:nvCxnSpPr>
        <p:spPr>
          <a:xfrm flipH="1" flipV="1">
            <a:off x="4808206" y="1664636"/>
            <a:ext cx="26354" cy="1607618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4677206" y="318087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8AD580D8-1B9F-4FD6-9624-8426BACB47C8}"/>
              </a:ext>
            </a:extLst>
          </p:cNvPr>
          <p:cNvSpPr/>
          <p:nvPr/>
        </p:nvSpPr>
        <p:spPr>
          <a:xfrm rot="10800000">
            <a:off x="7427362" y="1005252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3105F7DD-668D-4469-96BD-1FBEB41E6808}"/>
              </a:ext>
            </a:extLst>
          </p:cNvPr>
          <p:cNvSpPr/>
          <p:nvPr/>
        </p:nvSpPr>
        <p:spPr>
          <a:xfrm rot="10800000">
            <a:off x="5320463" y="999488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F08B7471-1D38-42BF-AE1D-851D01872309}"/>
              </a:ext>
            </a:extLst>
          </p:cNvPr>
          <p:cNvSpPr/>
          <p:nvPr/>
        </p:nvSpPr>
        <p:spPr>
          <a:xfrm rot="10800000">
            <a:off x="6373912" y="100098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13E7CA5-3A5C-4788-88FD-0F261B8591C0}"/>
              </a:ext>
            </a:extLst>
          </p:cNvPr>
          <p:cNvSpPr/>
          <p:nvPr/>
        </p:nvSpPr>
        <p:spPr>
          <a:xfrm flipH="1" flipV="1">
            <a:off x="4808206" y="1149000"/>
            <a:ext cx="3383150" cy="1031273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4641292-67F1-4D4D-BC74-AADDC3CDC8DF}"/>
              </a:ext>
            </a:extLst>
          </p:cNvPr>
          <p:cNvSpPr txBox="1"/>
          <p:nvPr/>
        </p:nvSpPr>
        <p:spPr>
          <a:xfrm>
            <a:off x="8322516" y="1534364"/>
            <a:ext cx="1780989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Client Summary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1542F4-49CF-45A5-8A62-BB61520D3CD1}"/>
              </a:ext>
            </a:extLst>
          </p:cNvPr>
          <p:cNvGrpSpPr/>
          <p:nvPr/>
        </p:nvGrpSpPr>
        <p:grpSpPr>
          <a:xfrm>
            <a:off x="8061637" y="1534917"/>
            <a:ext cx="259437" cy="259437"/>
            <a:chOff x="8904127" y="1572492"/>
            <a:chExt cx="275822" cy="27582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78F1C73-B2FB-4166-A244-752B1CD180D7}"/>
                </a:ext>
              </a:extLst>
            </p:cNvPr>
            <p:cNvSpPr/>
            <p:nvPr/>
          </p:nvSpPr>
          <p:spPr>
            <a:xfrm rot="16200000">
              <a:off x="8904127" y="1572492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641E67-1527-47DA-A40E-AD135E79E245}"/>
                </a:ext>
              </a:extLst>
            </p:cNvPr>
            <p:cNvSpPr/>
            <p:nvPr/>
          </p:nvSpPr>
          <p:spPr>
            <a:xfrm>
              <a:off x="8990415" y="1658780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132" name="Arrow: Chevron 131">
            <a:extLst>
              <a:ext uri="{FF2B5EF4-FFF2-40B4-BE49-F238E27FC236}">
                <a16:creationId xmlns:a16="http://schemas.microsoft.com/office/drawing/2014/main" id="{90387DAA-8902-4089-9C1E-2726AE56800B}"/>
              </a:ext>
            </a:extLst>
          </p:cNvPr>
          <p:cNvSpPr/>
          <p:nvPr/>
        </p:nvSpPr>
        <p:spPr>
          <a:xfrm rot="5400000">
            <a:off x="4689441" y="1520888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77553E1-5314-4018-869A-F87B2BDE22FA}"/>
              </a:ext>
            </a:extLst>
          </p:cNvPr>
          <p:cNvSpPr/>
          <p:nvPr/>
        </p:nvSpPr>
        <p:spPr>
          <a:xfrm>
            <a:off x="10825651" y="5039903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5C7DCE4-2E24-469F-B228-02C81C7B95FD}"/>
              </a:ext>
            </a:extLst>
          </p:cNvPr>
          <p:cNvSpPr/>
          <p:nvPr/>
        </p:nvSpPr>
        <p:spPr>
          <a:xfrm>
            <a:off x="10825651" y="5941612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920A952-50F7-48E7-878A-FB5FAB790BB4}"/>
              </a:ext>
            </a:extLst>
          </p:cNvPr>
          <p:cNvSpPr/>
          <p:nvPr/>
        </p:nvSpPr>
        <p:spPr>
          <a:xfrm>
            <a:off x="12278784" y="5949042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9192402" y="3748368"/>
            <a:ext cx="761499" cy="693036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>
            <a:off x="10046592" y="3955861"/>
            <a:ext cx="1829237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and select ideas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E7379B7-621A-4AF6-8971-A4501F7BD080}"/>
              </a:ext>
            </a:extLst>
          </p:cNvPr>
          <p:cNvSpPr/>
          <p:nvPr/>
        </p:nvSpPr>
        <p:spPr>
          <a:xfrm rot="16200000">
            <a:off x="9824183" y="3959625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2E4CB18C-166E-44E4-9847-BD6B0D6D2313}"/>
              </a:ext>
            </a:extLst>
          </p:cNvPr>
          <p:cNvSpPr/>
          <p:nvPr/>
        </p:nvSpPr>
        <p:spPr>
          <a:xfrm>
            <a:off x="9485641" y="4302336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4C07BDDE-F39A-44C9-8447-FB82DA835D08}"/>
              </a:ext>
            </a:extLst>
          </p:cNvPr>
          <p:cNvSpPr/>
          <p:nvPr/>
        </p:nvSpPr>
        <p:spPr>
          <a:xfrm rot="10800000">
            <a:off x="9425738" y="359604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31C7CB7-395F-48F3-BF81-B74057930FEF}"/>
              </a:ext>
            </a:extLst>
          </p:cNvPr>
          <p:cNvSpPr/>
          <p:nvPr/>
        </p:nvSpPr>
        <p:spPr>
          <a:xfrm>
            <a:off x="10906813" y="6022774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CA5CF07-223D-47A8-A67F-4D8EC56B7E32}"/>
              </a:ext>
            </a:extLst>
          </p:cNvPr>
          <p:cNvSpPr/>
          <p:nvPr/>
        </p:nvSpPr>
        <p:spPr>
          <a:xfrm>
            <a:off x="12359946" y="6030204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2981A99-2ADF-4AEE-B874-D536C75F4AB0}"/>
              </a:ext>
            </a:extLst>
          </p:cNvPr>
          <p:cNvSpPr/>
          <p:nvPr/>
        </p:nvSpPr>
        <p:spPr>
          <a:xfrm>
            <a:off x="10906813" y="5121065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D67B01E-B0A0-4274-B80B-E448476BB903}"/>
              </a:ext>
            </a:extLst>
          </p:cNvPr>
          <p:cNvSpPr/>
          <p:nvPr/>
        </p:nvSpPr>
        <p:spPr>
          <a:xfrm>
            <a:off x="12343213" y="5116909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4536202" y="2421682"/>
            <a:ext cx="2037312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Analyse Client Information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5288015" y="2374561"/>
            <a:ext cx="2034253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48CEA42-3630-4B37-929A-FE09DBFA9305}"/>
              </a:ext>
            </a:extLst>
          </p:cNvPr>
          <p:cNvSpPr/>
          <p:nvPr/>
        </p:nvSpPr>
        <p:spPr>
          <a:xfrm>
            <a:off x="4677206" y="6609424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5FFFA0-75CD-4EC1-B82A-17021487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37" y="96848"/>
            <a:ext cx="10638437" cy="49256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GB" b="0" dirty="0"/>
              <a:t>DXC Digital Explorer Journey Map </a:t>
            </a:r>
            <a:r>
              <a:rPr lang="en-GB" i="1" dirty="0"/>
              <a:t>Plus ASE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A63D61D-EA3E-4FDE-B7E2-87233840D6ED}"/>
              </a:ext>
            </a:extLst>
          </p:cNvPr>
          <p:cNvSpPr/>
          <p:nvPr/>
        </p:nvSpPr>
        <p:spPr>
          <a:xfrm>
            <a:off x="163552" y="7275479"/>
            <a:ext cx="1457705" cy="40618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ASE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8AED207-D5E8-44AA-8F40-009153FF15F6}"/>
              </a:ext>
            </a:extLst>
          </p:cNvPr>
          <p:cNvCxnSpPr>
            <a:cxnSpLocks/>
          </p:cNvCxnSpPr>
          <p:nvPr/>
        </p:nvCxnSpPr>
        <p:spPr bwMode="auto">
          <a:xfrm>
            <a:off x="1621257" y="7478569"/>
            <a:ext cx="12004121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2368BF6-A1E8-4A44-8684-CBEF5C88F291}"/>
              </a:ext>
            </a:extLst>
          </p:cNvPr>
          <p:cNvSpPr/>
          <p:nvPr/>
        </p:nvSpPr>
        <p:spPr>
          <a:xfrm>
            <a:off x="4804206" y="7348851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12F51BC-15E0-49C8-8B0A-E25660B6AE7C}"/>
              </a:ext>
            </a:extLst>
          </p:cNvPr>
          <p:cNvSpPr/>
          <p:nvPr/>
        </p:nvSpPr>
        <p:spPr>
          <a:xfrm>
            <a:off x="7700835" y="7348851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8" name="Arrow: Chevron 147">
            <a:extLst>
              <a:ext uri="{FF2B5EF4-FFF2-40B4-BE49-F238E27FC236}">
                <a16:creationId xmlns:a16="http://schemas.microsoft.com/office/drawing/2014/main" id="{4B996971-04A6-4E22-A179-9D186CD84C33}"/>
              </a:ext>
            </a:extLst>
          </p:cNvPr>
          <p:cNvSpPr/>
          <p:nvPr/>
        </p:nvSpPr>
        <p:spPr>
          <a:xfrm rot="5400000">
            <a:off x="4721574" y="2672910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43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2E4D6965-C50B-4DC5-93C4-C0E48D390E05}"/>
              </a:ext>
            </a:extLst>
          </p:cNvPr>
          <p:cNvSpPr/>
          <p:nvPr/>
        </p:nvSpPr>
        <p:spPr>
          <a:xfrm>
            <a:off x="3514834" y="4238313"/>
            <a:ext cx="1108116" cy="40618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EA9DE94-799E-4648-A7E9-0F6D1FE3E2D8}"/>
              </a:ext>
            </a:extLst>
          </p:cNvPr>
          <p:cNvCxnSpPr>
            <a:cxnSpLocks/>
            <a:endCxn id="137" idx="0"/>
          </p:cNvCxnSpPr>
          <p:nvPr/>
        </p:nvCxnSpPr>
        <p:spPr bwMode="auto">
          <a:xfrm flipH="1">
            <a:off x="7830554" y="4541878"/>
            <a:ext cx="15848" cy="2806973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A48CA2D-4545-4D55-B610-9DA47F17F622}"/>
              </a:ext>
            </a:extLst>
          </p:cNvPr>
          <p:cNvCxnSpPr>
            <a:cxnSpLocks/>
            <a:endCxn id="134" idx="0"/>
          </p:cNvCxnSpPr>
          <p:nvPr/>
        </p:nvCxnSpPr>
        <p:spPr bwMode="auto">
          <a:xfrm>
            <a:off x="4933925" y="3440313"/>
            <a:ext cx="0" cy="3908538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68DF480-1AE3-4017-AA1C-77FB61519E7E}"/>
              </a:ext>
            </a:extLst>
          </p:cNvPr>
          <p:cNvGrpSpPr/>
          <p:nvPr/>
        </p:nvGrpSpPr>
        <p:grpSpPr>
          <a:xfrm>
            <a:off x="11556850" y="640525"/>
            <a:ext cx="1531026" cy="276999"/>
            <a:chOff x="11556850" y="640525"/>
            <a:chExt cx="1531026" cy="276999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A1BE8C2F-0C47-404C-BF7B-7BD6E0688B96}"/>
                </a:ext>
              </a:extLst>
            </p:cNvPr>
            <p:cNvSpPr/>
            <p:nvPr/>
          </p:nvSpPr>
          <p:spPr>
            <a:xfrm rot="16200000">
              <a:off x="11556850" y="641113"/>
              <a:ext cx="275822" cy="275822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576E018-A56C-4DBC-A936-721F7D61DE1C}"/>
                </a:ext>
              </a:extLst>
            </p:cNvPr>
            <p:cNvSpPr txBox="1"/>
            <p:nvPr/>
          </p:nvSpPr>
          <p:spPr>
            <a:xfrm>
              <a:off x="11858052" y="640525"/>
              <a:ext cx="12298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Action Station</a:t>
              </a: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7B1D310-7FED-4273-8CAA-1171A19E816F}"/>
              </a:ext>
            </a:extLst>
          </p:cNvPr>
          <p:cNvGrpSpPr/>
          <p:nvPr/>
        </p:nvGrpSpPr>
        <p:grpSpPr>
          <a:xfrm>
            <a:off x="11531472" y="1264126"/>
            <a:ext cx="1688736" cy="335487"/>
            <a:chOff x="11531472" y="1325468"/>
            <a:chExt cx="1688736" cy="335487"/>
          </a:xfrm>
        </p:grpSpPr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BE92C1C-5F85-4F94-8CA1-72985A0EC8C1}"/>
                </a:ext>
              </a:extLst>
            </p:cNvPr>
            <p:cNvSpPr/>
            <p:nvPr/>
          </p:nvSpPr>
          <p:spPr>
            <a:xfrm>
              <a:off x="11531472" y="1325468"/>
              <a:ext cx="326580" cy="3354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11864196" y="1354712"/>
              <a:ext cx="13560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Transfer Station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9B7066A-934F-4215-B1A8-8FD3FD0326BB}"/>
              </a:ext>
            </a:extLst>
          </p:cNvPr>
          <p:cNvGrpSpPr/>
          <p:nvPr/>
        </p:nvGrpSpPr>
        <p:grpSpPr>
          <a:xfrm>
            <a:off x="11556850" y="1946216"/>
            <a:ext cx="2862854" cy="276999"/>
            <a:chOff x="11556850" y="1946216"/>
            <a:chExt cx="2862854" cy="27699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9C2E0750-491D-4CD5-A68B-30BD3B8974DB}"/>
                </a:ext>
              </a:extLst>
            </p:cNvPr>
            <p:cNvGrpSpPr/>
            <p:nvPr/>
          </p:nvGrpSpPr>
          <p:grpSpPr>
            <a:xfrm>
              <a:off x="11556850" y="1946804"/>
              <a:ext cx="275822" cy="275822"/>
              <a:chOff x="11556850" y="1943274"/>
              <a:chExt cx="275822" cy="275822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7185358-EB6B-4874-B083-9CF49AC2E1C4}"/>
                  </a:ext>
                </a:extLst>
              </p:cNvPr>
              <p:cNvSpPr/>
              <p:nvPr/>
            </p:nvSpPr>
            <p:spPr>
              <a:xfrm rot="16200000">
                <a:off x="11556850" y="1943274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8" y="2029562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862CACF-ACA5-4F52-8629-2FF9280B548D}"/>
                </a:ext>
              </a:extLst>
            </p:cNvPr>
            <p:cNvSpPr txBox="1"/>
            <p:nvPr/>
          </p:nvSpPr>
          <p:spPr>
            <a:xfrm>
              <a:off x="11864196" y="1946216"/>
              <a:ext cx="255550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Action Station with achievement</a:t>
              </a:r>
            </a:p>
          </p:txBody>
        </p:sp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159" idx="2"/>
            <a:endCxn id="125" idx="0"/>
          </p:cNvCxnSpPr>
          <p:nvPr/>
        </p:nvCxnSpPr>
        <p:spPr bwMode="auto">
          <a:xfrm>
            <a:off x="4806925" y="3440314"/>
            <a:ext cx="0" cy="316911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DF60D3C-295C-4036-83A6-7C2E5FF8C06C}"/>
              </a:ext>
            </a:extLst>
          </p:cNvPr>
          <p:cNvSpPr/>
          <p:nvPr/>
        </p:nvSpPr>
        <p:spPr>
          <a:xfrm>
            <a:off x="9977209" y="4800503"/>
            <a:ext cx="3331925" cy="2379208"/>
          </a:xfrm>
          <a:prstGeom prst="roundRect">
            <a:avLst>
              <a:gd name="adj" fmla="val 6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b="1" i="1" dirty="0">
                <a:solidFill>
                  <a:schemeClr val="tx1"/>
                </a:solidFill>
              </a:rPr>
              <a:t>Accelerated Solution Development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3337A0E6-F7AF-41DC-B1C4-5AD050B037B6}"/>
              </a:ext>
            </a:extLst>
          </p:cNvPr>
          <p:cNvSpPr/>
          <p:nvPr/>
        </p:nvSpPr>
        <p:spPr>
          <a:xfrm flipH="1" flipV="1">
            <a:off x="10616749" y="5163620"/>
            <a:ext cx="2081992" cy="9077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EE0F403-484E-4D0D-B716-4ACCADA8914C}"/>
              </a:ext>
            </a:extLst>
          </p:cNvPr>
          <p:cNvCxnSpPr>
            <a:cxnSpLocks/>
          </p:cNvCxnSpPr>
          <p:nvPr/>
        </p:nvCxnSpPr>
        <p:spPr>
          <a:xfrm flipV="1">
            <a:off x="6428565" y="2299162"/>
            <a:ext cx="970240" cy="966636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06F68-CBDA-47F8-B5C1-736C89E0C3CA}"/>
              </a:ext>
            </a:extLst>
          </p:cNvPr>
          <p:cNvCxnSpPr>
            <a:cxnSpLocks/>
            <a:stCxn id="181" idx="2"/>
            <a:endCxn id="216" idx="0"/>
          </p:cNvCxnSpPr>
          <p:nvPr/>
        </p:nvCxnSpPr>
        <p:spPr bwMode="auto">
          <a:xfrm flipH="1">
            <a:off x="7071209" y="4579872"/>
            <a:ext cx="1" cy="2019677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859C7709-6910-4F73-AB84-F19CA05C296F}"/>
              </a:ext>
            </a:extLst>
          </p:cNvPr>
          <p:cNvCxnSpPr>
            <a:cxnSpLocks/>
            <a:stCxn id="209" idx="2"/>
            <a:endCxn id="218" idx="0"/>
          </p:cNvCxnSpPr>
          <p:nvPr/>
        </p:nvCxnSpPr>
        <p:spPr bwMode="auto">
          <a:xfrm>
            <a:off x="7729277" y="4579872"/>
            <a:ext cx="0" cy="907885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B79CD0-B263-427A-A959-66828F0AB9FC}"/>
              </a:ext>
            </a:extLst>
          </p:cNvPr>
          <p:cNvCxnSpPr>
            <a:cxnSpLocks/>
            <a:stCxn id="244" idx="2"/>
            <a:endCxn id="169" idx="0"/>
          </p:cNvCxnSpPr>
          <p:nvPr/>
        </p:nvCxnSpPr>
        <p:spPr bwMode="auto">
          <a:xfrm>
            <a:off x="6415583" y="3468374"/>
            <a:ext cx="0" cy="82400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5596857" y="3440314"/>
            <a:ext cx="0" cy="2064454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C39A134-2E39-4F9F-B8D8-B9A278C4687E}"/>
              </a:ext>
            </a:extLst>
          </p:cNvPr>
          <p:cNvCxnSpPr>
            <a:cxnSpLocks/>
            <a:stCxn id="180" idx="0"/>
            <a:endCxn id="92" idx="2"/>
          </p:cNvCxnSpPr>
          <p:nvPr/>
        </p:nvCxnSpPr>
        <p:spPr bwMode="auto">
          <a:xfrm flipH="1" flipV="1">
            <a:off x="3042690" y="2300756"/>
            <a:ext cx="4236" cy="85206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CB8485-F9D6-48BE-960A-838E6BE1EEC9}"/>
              </a:ext>
            </a:extLst>
          </p:cNvPr>
          <p:cNvCxnSpPr>
            <a:cxnSpLocks/>
            <a:stCxn id="96" idx="2"/>
            <a:endCxn id="110" idx="0"/>
          </p:cNvCxnSpPr>
          <p:nvPr/>
        </p:nvCxnSpPr>
        <p:spPr bwMode="auto">
          <a:xfrm>
            <a:off x="2519425" y="2300756"/>
            <a:ext cx="277" cy="3187001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E48AE4-0A59-4A26-BB10-F519D6488CE0}"/>
              </a:ext>
            </a:extLst>
          </p:cNvPr>
          <p:cNvCxnSpPr>
            <a:cxnSpLocks/>
            <a:stCxn id="90" idx="2"/>
            <a:endCxn id="104" idx="0"/>
          </p:cNvCxnSpPr>
          <p:nvPr/>
        </p:nvCxnSpPr>
        <p:spPr bwMode="auto">
          <a:xfrm flipH="1">
            <a:off x="1995609" y="2300756"/>
            <a:ext cx="554" cy="3187001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753BE50-CDE8-45D9-8607-6233A01FAE0A}"/>
              </a:ext>
            </a:extLst>
          </p:cNvPr>
          <p:cNvSpPr txBox="1"/>
          <p:nvPr/>
        </p:nvSpPr>
        <p:spPr>
          <a:xfrm rot="18900000">
            <a:off x="1760623" y="1390909"/>
            <a:ext cx="1372381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Digital Story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977B7E-919C-4BF6-8EBF-36476299297D}"/>
              </a:ext>
            </a:extLst>
          </p:cNvPr>
          <p:cNvSpPr txBox="1"/>
          <p:nvPr/>
        </p:nvSpPr>
        <p:spPr>
          <a:xfrm rot="18900000">
            <a:off x="2664301" y="1184088"/>
            <a:ext cx="2037312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DXC Innovation Flight Plan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4DC54-3416-4C06-841E-8441B98B5C1C}"/>
              </a:ext>
            </a:extLst>
          </p:cNvPr>
          <p:cNvSpPr txBox="1"/>
          <p:nvPr/>
        </p:nvSpPr>
        <p:spPr>
          <a:xfrm rot="18900000">
            <a:off x="2200882" y="1191769"/>
            <a:ext cx="1918197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Industry Showcases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18900000">
            <a:off x="2509215" y="3745752"/>
            <a:ext cx="1408568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Create workspace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651F24-737E-426E-B634-856B46FE6B20}"/>
              </a:ext>
            </a:extLst>
          </p:cNvPr>
          <p:cNvCxnSpPr>
            <a:cxnSpLocks/>
            <a:stCxn id="110" idx="4"/>
            <a:endCxn id="144" idx="0"/>
          </p:cNvCxnSpPr>
          <p:nvPr/>
        </p:nvCxnSpPr>
        <p:spPr bwMode="auto">
          <a:xfrm flipH="1">
            <a:off x="2518872" y="5747194"/>
            <a:ext cx="830" cy="8523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2BAEF-9AD7-47CD-A0B5-DBB82D799B25}"/>
              </a:ext>
            </a:extLst>
          </p:cNvPr>
          <p:cNvCxnSpPr>
            <a:cxnSpLocks/>
            <a:stCxn id="104" idx="4"/>
            <a:endCxn id="143" idx="0"/>
          </p:cNvCxnSpPr>
          <p:nvPr/>
        </p:nvCxnSpPr>
        <p:spPr bwMode="auto">
          <a:xfrm flipH="1">
            <a:off x="1994780" y="5747194"/>
            <a:ext cx="830" cy="8523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2807972" y="3865713"/>
            <a:ext cx="1610610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Invite team members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 rot="18880238">
            <a:off x="6751413" y="3425591"/>
            <a:ext cx="1962585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Create Innovation Agenda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51F82-35C8-494B-9B54-A55E87923B77}"/>
              </a:ext>
            </a:extLst>
          </p:cNvPr>
          <p:cNvSpPr txBox="1"/>
          <p:nvPr/>
        </p:nvSpPr>
        <p:spPr>
          <a:xfrm rot="18900000">
            <a:off x="8216108" y="3474466"/>
            <a:ext cx="1859393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Outline innovation ideas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9B8A408-9134-4334-993A-9C50EA7F47C8}"/>
              </a:ext>
            </a:extLst>
          </p:cNvPr>
          <p:cNvCxnSpPr>
            <a:cxnSpLocks/>
          </p:cNvCxnSpPr>
          <p:nvPr/>
        </p:nvCxnSpPr>
        <p:spPr bwMode="auto">
          <a:xfrm flipV="1">
            <a:off x="9194716" y="4524957"/>
            <a:ext cx="0" cy="107931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760C4AC2-80A7-4E0D-9D8F-B7D128102459}"/>
              </a:ext>
            </a:extLst>
          </p:cNvPr>
          <p:cNvSpPr txBox="1"/>
          <p:nvPr/>
        </p:nvSpPr>
        <p:spPr>
          <a:xfrm rot="18900000">
            <a:off x="7449218" y="3386296"/>
            <a:ext cx="2005648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F275782-801C-498C-846C-0A40476671CF}"/>
              </a:ext>
            </a:extLst>
          </p:cNvPr>
          <p:cNvSpPr/>
          <p:nvPr/>
        </p:nvSpPr>
        <p:spPr>
          <a:xfrm rot="18900000">
            <a:off x="10258798" y="6306719"/>
            <a:ext cx="752683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Concept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FB19B6-1CBF-4C33-91AD-F45A21EDCFB1}"/>
              </a:ext>
            </a:extLst>
          </p:cNvPr>
          <p:cNvSpPr/>
          <p:nvPr/>
        </p:nvSpPr>
        <p:spPr>
          <a:xfrm rot="18900000">
            <a:off x="12391588" y="4760199"/>
            <a:ext cx="315126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Pilot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456ACCD-5E4A-4A55-8103-9541FE960D01}"/>
              </a:ext>
            </a:extLst>
          </p:cNvPr>
          <p:cNvSpPr/>
          <p:nvPr/>
        </p:nvSpPr>
        <p:spPr>
          <a:xfrm rot="18900000">
            <a:off x="10873555" y="4608379"/>
            <a:ext cx="765951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Production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81D755B-F2C0-450C-B673-289EBE4765FA}"/>
              </a:ext>
            </a:extLst>
          </p:cNvPr>
          <p:cNvSpPr txBox="1"/>
          <p:nvPr/>
        </p:nvSpPr>
        <p:spPr>
          <a:xfrm rot="16200000">
            <a:off x="8951860" y="4981000"/>
            <a:ext cx="485710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SEND IDEA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4F14232-3E85-46F2-832C-07227E4FE8BF}"/>
              </a:ext>
            </a:extLst>
          </p:cNvPr>
          <p:cNvSpPr txBox="1"/>
          <p:nvPr/>
        </p:nvSpPr>
        <p:spPr>
          <a:xfrm rot="16200000">
            <a:off x="6216816" y="3824024"/>
            <a:ext cx="397545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SEND TO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A5F6B7A-52E1-42E5-AF81-CAC9E6807816}"/>
              </a:ext>
            </a:extLst>
          </p:cNvPr>
          <p:cNvSpPr txBox="1"/>
          <p:nvPr/>
        </p:nvSpPr>
        <p:spPr>
          <a:xfrm rot="18900000">
            <a:off x="6714917" y="2723447"/>
            <a:ext cx="397545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algn="ctr"/>
            <a:r>
              <a:rPr lang="en-GB" sz="700" dirty="0"/>
              <a:t>SEND TO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977A610-E701-4A63-9417-FD2B6A12B3DE}"/>
              </a:ext>
            </a:extLst>
          </p:cNvPr>
          <p:cNvCxnSpPr>
            <a:cxnSpLocks/>
          </p:cNvCxnSpPr>
          <p:nvPr/>
        </p:nvCxnSpPr>
        <p:spPr bwMode="auto">
          <a:xfrm>
            <a:off x="9194716" y="5770135"/>
            <a:ext cx="0" cy="81497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8F1544-8DE6-40B1-BB5A-1E9A1EA1BA1D}"/>
              </a:ext>
            </a:extLst>
          </p:cNvPr>
          <p:cNvSpPr/>
          <p:nvPr/>
        </p:nvSpPr>
        <p:spPr>
          <a:xfrm>
            <a:off x="163550" y="6526178"/>
            <a:ext cx="1457705" cy="406181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2ED7D9-BF24-4BDD-94D2-5D11DBDD6E33}"/>
              </a:ext>
            </a:extLst>
          </p:cNvPr>
          <p:cNvCxnSpPr>
            <a:cxnSpLocks/>
          </p:cNvCxnSpPr>
          <p:nvPr/>
        </p:nvCxnSpPr>
        <p:spPr bwMode="auto">
          <a:xfrm>
            <a:off x="1621255" y="6729268"/>
            <a:ext cx="1195158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AF4AFB-7A90-4DC0-948C-E4199A2BD00F}"/>
              </a:ext>
            </a:extLst>
          </p:cNvPr>
          <p:cNvSpPr/>
          <p:nvPr/>
        </p:nvSpPr>
        <p:spPr>
          <a:xfrm>
            <a:off x="1865061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599C975-3EFC-4770-AD10-7A80C745683D}"/>
              </a:ext>
            </a:extLst>
          </p:cNvPr>
          <p:cNvSpPr/>
          <p:nvPr/>
        </p:nvSpPr>
        <p:spPr>
          <a:xfrm>
            <a:off x="2389153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24670E0-6E5F-4CA7-8A80-9624382AD4AE}"/>
              </a:ext>
            </a:extLst>
          </p:cNvPr>
          <p:cNvSpPr/>
          <p:nvPr/>
        </p:nvSpPr>
        <p:spPr>
          <a:xfrm>
            <a:off x="6941490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1EC95420-E0B5-48D7-97C1-6BFDFC0D9DE7}"/>
              </a:ext>
            </a:extLst>
          </p:cNvPr>
          <p:cNvSpPr/>
          <p:nvPr/>
        </p:nvSpPr>
        <p:spPr>
          <a:xfrm>
            <a:off x="9064997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9566BDD-0C82-4567-95E2-3E930D14CA2D}"/>
              </a:ext>
            </a:extLst>
          </p:cNvPr>
          <p:cNvCxnSpPr>
            <a:cxnSpLocks/>
          </p:cNvCxnSpPr>
          <p:nvPr/>
        </p:nvCxnSpPr>
        <p:spPr bwMode="auto">
          <a:xfrm>
            <a:off x="3270316" y="2171036"/>
            <a:ext cx="6631228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D9D96-36AB-4C43-910E-F076F7CBE2ED}"/>
              </a:ext>
            </a:extLst>
          </p:cNvPr>
          <p:cNvSpPr/>
          <p:nvPr/>
        </p:nvSpPr>
        <p:spPr>
          <a:xfrm>
            <a:off x="163550" y="1967946"/>
            <a:ext cx="1457705" cy="406181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Playbooks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9BCE0E-6060-49CF-B1CE-8DEFB069B7DD}"/>
              </a:ext>
            </a:extLst>
          </p:cNvPr>
          <p:cNvCxnSpPr>
            <a:cxnSpLocks/>
          </p:cNvCxnSpPr>
          <p:nvPr/>
        </p:nvCxnSpPr>
        <p:spPr bwMode="auto">
          <a:xfrm>
            <a:off x="1621255" y="2171036"/>
            <a:ext cx="209415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06B971FE-B0D3-4FC5-9A4E-86F22FF91769}"/>
              </a:ext>
            </a:extLst>
          </p:cNvPr>
          <p:cNvSpPr/>
          <p:nvPr/>
        </p:nvSpPr>
        <p:spPr>
          <a:xfrm rot="16200000">
            <a:off x="1866445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1D0FD-F8FF-4A9B-896E-581CDE00D77A}"/>
              </a:ext>
            </a:extLst>
          </p:cNvPr>
          <p:cNvSpPr/>
          <p:nvPr/>
        </p:nvSpPr>
        <p:spPr>
          <a:xfrm rot="16200000">
            <a:off x="2912971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6394A-E2C8-464E-8001-9765B5FC1101}"/>
              </a:ext>
            </a:extLst>
          </p:cNvPr>
          <p:cNvSpPr/>
          <p:nvPr/>
        </p:nvSpPr>
        <p:spPr>
          <a:xfrm rot="16200000">
            <a:off x="2389706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E04FF7A-4D04-405D-B560-60B850E411EA}"/>
              </a:ext>
            </a:extLst>
          </p:cNvPr>
          <p:cNvCxnSpPr>
            <a:cxnSpLocks/>
          </p:cNvCxnSpPr>
          <p:nvPr/>
        </p:nvCxnSpPr>
        <p:spPr bwMode="auto">
          <a:xfrm>
            <a:off x="7643283" y="2171036"/>
            <a:ext cx="1130176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BACDB1F-4321-4D47-A624-6755B1517CD7}"/>
              </a:ext>
            </a:extLst>
          </p:cNvPr>
          <p:cNvSpPr/>
          <p:nvPr/>
        </p:nvSpPr>
        <p:spPr>
          <a:xfrm>
            <a:off x="7336103" y="2013257"/>
            <a:ext cx="307180" cy="3155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1621257" y="3303754"/>
            <a:ext cx="5352393" cy="16079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163550" y="3107504"/>
            <a:ext cx="1457705" cy="406181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3227538" y="3303754"/>
            <a:ext cx="3034455" cy="1368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5467139" y="318087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1F00B43-7F38-4315-AADE-3FF3F130FC2B}"/>
              </a:ext>
            </a:extLst>
          </p:cNvPr>
          <p:cNvSpPr/>
          <p:nvPr/>
        </p:nvSpPr>
        <p:spPr>
          <a:xfrm>
            <a:off x="2893336" y="3152816"/>
            <a:ext cx="307180" cy="315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9874423-DB31-46B0-8486-5B380AB9EFEE}"/>
              </a:ext>
            </a:extLst>
          </p:cNvPr>
          <p:cNvSpPr/>
          <p:nvPr/>
        </p:nvSpPr>
        <p:spPr>
          <a:xfrm>
            <a:off x="6261993" y="3152816"/>
            <a:ext cx="307180" cy="315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3636338" y="3180876"/>
            <a:ext cx="259437" cy="259437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3ED705F7-7B4B-4F7A-8046-96843D0111BF}"/>
              </a:ext>
            </a:extLst>
          </p:cNvPr>
          <p:cNvGrpSpPr/>
          <p:nvPr/>
        </p:nvGrpSpPr>
        <p:grpSpPr>
          <a:xfrm>
            <a:off x="4096552" y="3180876"/>
            <a:ext cx="259437" cy="259437"/>
            <a:chOff x="4344941" y="3430518"/>
            <a:chExt cx="275822" cy="27582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17B2BC3-A5A0-45B1-95EA-6339127F7272}"/>
                </a:ext>
              </a:extLst>
            </p:cNvPr>
            <p:cNvSpPr/>
            <p:nvPr/>
          </p:nvSpPr>
          <p:spPr>
            <a:xfrm rot="16200000">
              <a:off x="4344941" y="343051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EB2104FF-4426-4B11-8B63-13931E65E058}"/>
                </a:ext>
              </a:extLst>
            </p:cNvPr>
            <p:cNvSpPr/>
            <p:nvPr/>
          </p:nvSpPr>
          <p:spPr>
            <a:xfrm>
              <a:off x="4431229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95D4842-547E-476C-9CA7-38270C7C6168}"/>
              </a:ext>
            </a:extLst>
          </p:cNvPr>
          <p:cNvCxnSpPr>
            <a:cxnSpLocks/>
            <a:stCxn id="141" idx="3"/>
            <a:endCxn id="169" idx="1"/>
          </p:cNvCxnSpPr>
          <p:nvPr/>
        </p:nvCxnSpPr>
        <p:spPr bwMode="auto">
          <a:xfrm>
            <a:off x="4622950" y="4441404"/>
            <a:ext cx="1639043" cy="8749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69184" y="4439693"/>
            <a:ext cx="2471941" cy="2092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00841BC-7C34-46E2-989B-17886D33C5DF}"/>
              </a:ext>
            </a:extLst>
          </p:cNvPr>
          <p:cNvSpPr/>
          <p:nvPr/>
        </p:nvSpPr>
        <p:spPr>
          <a:xfrm>
            <a:off x="6261993" y="4292374"/>
            <a:ext cx="307180" cy="3155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A4069BE-36F8-43F8-A665-132489B1572A}"/>
              </a:ext>
            </a:extLst>
          </p:cNvPr>
          <p:cNvSpPr/>
          <p:nvPr/>
        </p:nvSpPr>
        <p:spPr>
          <a:xfrm rot="16200000">
            <a:off x="6941491" y="4320435"/>
            <a:ext cx="259437" cy="25943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406DF83-80F2-4FAB-BA85-257B0252D97D}"/>
              </a:ext>
            </a:extLst>
          </p:cNvPr>
          <p:cNvSpPr/>
          <p:nvPr/>
        </p:nvSpPr>
        <p:spPr>
          <a:xfrm rot="16200000">
            <a:off x="8396293" y="4320434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F26704A-E3A3-4F7C-B964-08A169791633}"/>
              </a:ext>
            </a:extLst>
          </p:cNvPr>
          <p:cNvSpPr/>
          <p:nvPr/>
        </p:nvSpPr>
        <p:spPr>
          <a:xfrm>
            <a:off x="9041126" y="4292374"/>
            <a:ext cx="307180" cy="3155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7C407D4-669B-4AD6-B06D-255451FE5387}"/>
              </a:ext>
            </a:extLst>
          </p:cNvPr>
          <p:cNvSpPr/>
          <p:nvPr/>
        </p:nvSpPr>
        <p:spPr>
          <a:xfrm rot="16200000">
            <a:off x="7599559" y="4320435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A1ED0CC-A63B-4E94-8509-8E5EC552C0FC}"/>
              </a:ext>
            </a:extLst>
          </p:cNvPr>
          <p:cNvSpPr/>
          <p:nvPr/>
        </p:nvSpPr>
        <p:spPr>
          <a:xfrm>
            <a:off x="7022652" y="4401596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5713726D-12B8-402F-A8B6-432DC03A24D0}"/>
              </a:ext>
            </a:extLst>
          </p:cNvPr>
          <p:cNvSpPr/>
          <p:nvPr/>
        </p:nvSpPr>
        <p:spPr>
          <a:xfrm>
            <a:off x="8479744" y="4401596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B3FE2A-650A-4AEE-B6CA-883E7C1385DF}"/>
              </a:ext>
            </a:extLst>
          </p:cNvPr>
          <p:cNvSpPr/>
          <p:nvPr/>
        </p:nvSpPr>
        <p:spPr>
          <a:xfrm>
            <a:off x="163550" y="5414385"/>
            <a:ext cx="1457705" cy="40618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Solutions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</p:cNvCxnSpPr>
          <p:nvPr/>
        </p:nvCxnSpPr>
        <p:spPr bwMode="auto">
          <a:xfrm>
            <a:off x="1621255" y="5603594"/>
            <a:ext cx="8995494" cy="27764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A7C0AF5-9951-4E6D-A3EE-1B795065E0E5}"/>
              </a:ext>
            </a:extLst>
          </p:cNvPr>
          <p:cNvSpPr/>
          <p:nvPr/>
        </p:nvSpPr>
        <p:spPr>
          <a:xfrm>
            <a:off x="1865891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688E02E-DE56-461F-85C0-4D6526DA4B15}"/>
              </a:ext>
            </a:extLst>
          </p:cNvPr>
          <p:cNvSpPr/>
          <p:nvPr/>
        </p:nvSpPr>
        <p:spPr>
          <a:xfrm>
            <a:off x="2389983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866E171-7EE4-4765-9A02-60300CCAF3DE}"/>
              </a:ext>
            </a:extLst>
          </p:cNvPr>
          <p:cNvSpPr/>
          <p:nvPr/>
        </p:nvSpPr>
        <p:spPr>
          <a:xfrm>
            <a:off x="5467139" y="5504768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3478A2D-B546-44D7-8DE1-3B5EC59FB98B}"/>
              </a:ext>
            </a:extLst>
          </p:cNvPr>
          <p:cNvSpPr/>
          <p:nvPr/>
        </p:nvSpPr>
        <p:spPr>
          <a:xfrm>
            <a:off x="9041126" y="5459697"/>
            <a:ext cx="307180" cy="3155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A5695F-30CF-4E88-8315-A3062A714D06}"/>
              </a:ext>
            </a:extLst>
          </p:cNvPr>
          <p:cNvSpPr/>
          <p:nvPr/>
        </p:nvSpPr>
        <p:spPr>
          <a:xfrm>
            <a:off x="7599559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B3EA3CE1-6D69-4E2E-AD86-422B1F0BDDBD}"/>
              </a:ext>
            </a:extLst>
          </p:cNvPr>
          <p:cNvSpPr/>
          <p:nvPr/>
        </p:nvSpPr>
        <p:spPr>
          <a:xfrm>
            <a:off x="9146159" y="5568919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856B387-C9A5-42B9-A5C9-CC2E52A9ED9F}"/>
              </a:ext>
            </a:extLst>
          </p:cNvPr>
          <p:cNvSpPr/>
          <p:nvPr/>
        </p:nvSpPr>
        <p:spPr>
          <a:xfrm>
            <a:off x="12262051" y="5035747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D1131C-F5A5-48E7-B782-9131E045ACCE}"/>
              </a:ext>
            </a:extLst>
          </p:cNvPr>
          <p:cNvSpPr/>
          <p:nvPr/>
        </p:nvSpPr>
        <p:spPr>
          <a:xfrm rot="18900000">
            <a:off x="11738352" y="6405497"/>
            <a:ext cx="675485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Prototype</a:t>
            </a:r>
          </a:p>
        </p:txBody>
      </p:sp>
      <p:sp>
        <p:nvSpPr>
          <p:cNvPr id="304" name="Arrow: Chevron 303">
            <a:extLst>
              <a:ext uri="{FF2B5EF4-FFF2-40B4-BE49-F238E27FC236}">
                <a16:creationId xmlns:a16="http://schemas.microsoft.com/office/drawing/2014/main" id="{0200BCC9-074F-4A8E-9BB2-8EF383279965}"/>
              </a:ext>
            </a:extLst>
          </p:cNvPr>
          <p:cNvSpPr/>
          <p:nvPr/>
        </p:nvSpPr>
        <p:spPr>
          <a:xfrm>
            <a:off x="11530186" y="5927583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05" name="Arrow: Chevron 304">
            <a:extLst>
              <a:ext uri="{FF2B5EF4-FFF2-40B4-BE49-F238E27FC236}">
                <a16:creationId xmlns:a16="http://schemas.microsoft.com/office/drawing/2014/main" id="{5D162C6C-6BAB-407B-A652-3CE89667E8EA}"/>
              </a:ext>
            </a:extLst>
          </p:cNvPr>
          <p:cNvSpPr/>
          <p:nvPr/>
        </p:nvSpPr>
        <p:spPr>
          <a:xfrm rot="10800000">
            <a:off x="11530186" y="5023485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15" name="Arrow: Chevron 314">
            <a:extLst>
              <a:ext uri="{FF2B5EF4-FFF2-40B4-BE49-F238E27FC236}">
                <a16:creationId xmlns:a16="http://schemas.microsoft.com/office/drawing/2014/main" id="{16DDDEF2-24C2-4C51-AF59-F7AC599F7302}"/>
              </a:ext>
            </a:extLst>
          </p:cNvPr>
          <p:cNvSpPr/>
          <p:nvPr/>
        </p:nvSpPr>
        <p:spPr>
          <a:xfrm rot="16200000">
            <a:off x="12585756" y="5473727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6D61C31-7265-45DA-AECD-2EB9E3A2AF2F}"/>
              </a:ext>
            </a:extLst>
          </p:cNvPr>
          <p:cNvGrpSpPr/>
          <p:nvPr/>
        </p:nvGrpSpPr>
        <p:grpSpPr>
          <a:xfrm>
            <a:off x="666182" y="1131609"/>
            <a:ext cx="452439" cy="774969"/>
            <a:chOff x="3833818" y="37354842"/>
            <a:chExt cx="481013" cy="823912"/>
          </a:xfrm>
          <a:solidFill>
            <a:schemeClr val="tx1"/>
          </a:solidFill>
        </p:grpSpPr>
        <p:sp>
          <p:nvSpPr>
            <p:cNvPr id="317" name="Oval 87">
              <a:extLst>
                <a:ext uri="{FF2B5EF4-FFF2-40B4-BE49-F238E27FC236}">
                  <a16:creationId xmlns:a16="http://schemas.microsoft.com/office/drawing/2014/main" id="{9A21C319-DAE5-4FE1-86F8-A5F883E90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8" y="37492954"/>
              <a:ext cx="138113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18" name="Freeform 88">
              <a:extLst>
                <a:ext uri="{FF2B5EF4-FFF2-40B4-BE49-F238E27FC236}">
                  <a16:creationId xmlns:a16="http://schemas.microsoft.com/office/drawing/2014/main" id="{03833C2D-C39B-480B-AD1F-8E2FCE09D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8" y="37354842"/>
              <a:ext cx="481013" cy="823912"/>
            </a:xfrm>
            <a:custGeom>
              <a:avLst/>
              <a:gdLst>
                <a:gd name="T0" fmla="*/ 633 w 672"/>
                <a:gd name="T1" fmla="*/ 494 h 1152"/>
                <a:gd name="T2" fmla="*/ 672 w 672"/>
                <a:gd name="T3" fmla="*/ 336 h 1152"/>
                <a:gd name="T4" fmla="*/ 336 w 672"/>
                <a:gd name="T5" fmla="*/ 0 h 1152"/>
                <a:gd name="T6" fmla="*/ 0 w 672"/>
                <a:gd name="T7" fmla="*/ 336 h 1152"/>
                <a:gd name="T8" fmla="*/ 39 w 672"/>
                <a:gd name="T9" fmla="*/ 494 h 1152"/>
                <a:gd name="T10" fmla="*/ 39 w 672"/>
                <a:gd name="T11" fmla="*/ 494 h 1152"/>
                <a:gd name="T12" fmla="*/ 336 w 672"/>
                <a:gd name="T13" fmla="*/ 1152 h 1152"/>
                <a:gd name="T14" fmla="*/ 633 w 672"/>
                <a:gd name="T15" fmla="*/ 494 h 1152"/>
                <a:gd name="T16" fmla="*/ 336 w 672"/>
                <a:gd name="T17" fmla="*/ 96 h 1152"/>
                <a:gd name="T18" fmla="*/ 576 w 672"/>
                <a:gd name="T19" fmla="*/ 336 h 1152"/>
                <a:gd name="T20" fmla="*/ 512 w 672"/>
                <a:gd name="T21" fmla="*/ 499 h 1152"/>
                <a:gd name="T22" fmla="*/ 336 w 672"/>
                <a:gd name="T23" fmla="*/ 384 h 1152"/>
                <a:gd name="T24" fmla="*/ 160 w 672"/>
                <a:gd name="T25" fmla="*/ 499 h 1152"/>
                <a:gd name="T26" fmla="*/ 96 w 672"/>
                <a:gd name="T27" fmla="*/ 336 h 1152"/>
                <a:gd name="T28" fmla="*/ 336 w 672"/>
                <a:gd name="T29" fmla="*/ 9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2" h="1152">
                  <a:moveTo>
                    <a:pt x="633" y="494"/>
                  </a:moveTo>
                  <a:cubicBezTo>
                    <a:pt x="658" y="447"/>
                    <a:pt x="672" y="393"/>
                    <a:pt x="672" y="336"/>
                  </a:cubicBezTo>
                  <a:cubicBezTo>
                    <a:pt x="672" y="150"/>
                    <a:pt x="522" y="0"/>
                    <a:pt x="336" y="0"/>
                  </a:cubicBezTo>
                  <a:cubicBezTo>
                    <a:pt x="150" y="0"/>
                    <a:pt x="0" y="150"/>
                    <a:pt x="0" y="336"/>
                  </a:cubicBezTo>
                  <a:cubicBezTo>
                    <a:pt x="0" y="393"/>
                    <a:pt x="14" y="447"/>
                    <a:pt x="39" y="494"/>
                  </a:cubicBezTo>
                  <a:cubicBezTo>
                    <a:pt x="39" y="494"/>
                    <a:pt x="39" y="494"/>
                    <a:pt x="39" y="494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633" y="494"/>
                    <a:pt x="633" y="494"/>
                    <a:pt x="633" y="494"/>
                  </a:cubicBezTo>
                  <a:close/>
                  <a:moveTo>
                    <a:pt x="336" y="96"/>
                  </a:moveTo>
                  <a:cubicBezTo>
                    <a:pt x="469" y="96"/>
                    <a:pt x="576" y="203"/>
                    <a:pt x="576" y="336"/>
                  </a:cubicBezTo>
                  <a:cubicBezTo>
                    <a:pt x="576" y="399"/>
                    <a:pt x="552" y="456"/>
                    <a:pt x="512" y="499"/>
                  </a:cubicBezTo>
                  <a:cubicBezTo>
                    <a:pt x="482" y="431"/>
                    <a:pt x="415" y="384"/>
                    <a:pt x="336" y="384"/>
                  </a:cubicBezTo>
                  <a:cubicBezTo>
                    <a:pt x="257" y="384"/>
                    <a:pt x="190" y="431"/>
                    <a:pt x="160" y="499"/>
                  </a:cubicBezTo>
                  <a:cubicBezTo>
                    <a:pt x="120" y="456"/>
                    <a:pt x="96" y="399"/>
                    <a:pt x="96" y="336"/>
                  </a:cubicBezTo>
                  <a:cubicBezTo>
                    <a:pt x="96" y="203"/>
                    <a:pt x="203" y="96"/>
                    <a:pt x="33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439CD837-B555-4F47-A88E-683AAE8A4759}"/>
              </a:ext>
            </a:extLst>
          </p:cNvPr>
          <p:cNvSpPr txBox="1"/>
          <p:nvPr/>
        </p:nvSpPr>
        <p:spPr>
          <a:xfrm>
            <a:off x="243152" y="707193"/>
            <a:ext cx="1298499" cy="376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Start here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45A4654C-6C7A-4037-B940-AABAF447C1C6}"/>
              </a:ext>
            </a:extLst>
          </p:cNvPr>
          <p:cNvSpPr/>
          <p:nvPr/>
        </p:nvSpPr>
        <p:spPr>
          <a:xfrm>
            <a:off x="2889100" y="2010524"/>
            <a:ext cx="307180" cy="3155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294D48D-F0C2-48F0-872D-65B1DD4599B9}"/>
              </a:ext>
            </a:extLst>
          </p:cNvPr>
          <p:cNvSpPr txBox="1"/>
          <p:nvPr/>
        </p:nvSpPr>
        <p:spPr>
          <a:xfrm rot="16200000">
            <a:off x="2728600" y="2689389"/>
            <a:ext cx="63478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TRANSFER TO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61397-B137-488E-96F5-8E715DB2263F}"/>
              </a:ext>
            </a:extLst>
          </p:cNvPr>
          <p:cNvCxnSpPr>
            <a:cxnSpLocks/>
            <a:stCxn id="158" idx="1"/>
            <a:endCxn id="113" idx="3"/>
          </p:cNvCxnSpPr>
          <p:nvPr/>
        </p:nvCxnSpPr>
        <p:spPr>
          <a:xfrm flipH="1" flipV="1">
            <a:off x="4808206" y="1664636"/>
            <a:ext cx="26354" cy="1607618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4677206" y="318087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8AD580D8-1B9F-4FD6-9624-8426BACB47C8}"/>
              </a:ext>
            </a:extLst>
          </p:cNvPr>
          <p:cNvSpPr/>
          <p:nvPr/>
        </p:nvSpPr>
        <p:spPr>
          <a:xfrm rot="10800000">
            <a:off x="7427362" y="1005252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3105F7DD-668D-4469-96BD-1FBEB41E6808}"/>
              </a:ext>
            </a:extLst>
          </p:cNvPr>
          <p:cNvSpPr/>
          <p:nvPr/>
        </p:nvSpPr>
        <p:spPr>
          <a:xfrm rot="10800000">
            <a:off x="5320463" y="999488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F08B7471-1D38-42BF-AE1D-851D01872309}"/>
              </a:ext>
            </a:extLst>
          </p:cNvPr>
          <p:cNvSpPr/>
          <p:nvPr/>
        </p:nvSpPr>
        <p:spPr>
          <a:xfrm rot="10800000">
            <a:off x="6373912" y="100098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13E7CA5-3A5C-4788-88FD-0F261B8591C0}"/>
              </a:ext>
            </a:extLst>
          </p:cNvPr>
          <p:cNvSpPr/>
          <p:nvPr/>
        </p:nvSpPr>
        <p:spPr>
          <a:xfrm flipH="1" flipV="1">
            <a:off x="4808206" y="1149000"/>
            <a:ext cx="3383150" cy="1031273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4641292-67F1-4D4D-BC74-AADDC3CDC8DF}"/>
              </a:ext>
            </a:extLst>
          </p:cNvPr>
          <p:cNvSpPr txBox="1"/>
          <p:nvPr/>
        </p:nvSpPr>
        <p:spPr>
          <a:xfrm>
            <a:off x="8322516" y="1534364"/>
            <a:ext cx="1780989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Client Summary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1542F4-49CF-45A5-8A62-BB61520D3CD1}"/>
              </a:ext>
            </a:extLst>
          </p:cNvPr>
          <p:cNvGrpSpPr/>
          <p:nvPr/>
        </p:nvGrpSpPr>
        <p:grpSpPr>
          <a:xfrm>
            <a:off x="8061637" y="1534917"/>
            <a:ext cx="259437" cy="259437"/>
            <a:chOff x="8904127" y="1572492"/>
            <a:chExt cx="275822" cy="27582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78F1C73-B2FB-4166-A244-752B1CD180D7}"/>
                </a:ext>
              </a:extLst>
            </p:cNvPr>
            <p:cNvSpPr/>
            <p:nvPr/>
          </p:nvSpPr>
          <p:spPr>
            <a:xfrm rot="16200000">
              <a:off x="8904127" y="1572492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641E67-1527-47DA-A40E-AD135E79E245}"/>
                </a:ext>
              </a:extLst>
            </p:cNvPr>
            <p:cNvSpPr/>
            <p:nvPr/>
          </p:nvSpPr>
          <p:spPr>
            <a:xfrm>
              <a:off x="8990415" y="1658780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132" name="Arrow: Chevron 131">
            <a:extLst>
              <a:ext uri="{FF2B5EF4-FFF2-40B4-BE49-F238E27FC236}">
                <a16:creationId xmlns:a16="http://schemas.microsoft.com/office/drawing/2014/main" id="{90387DAA-8902-4089-9C1E-2726AE56800B}"/>
              </a:ext>
            </a:extLst>
          </p:cNvPr>
          <p:cNvSpPr/>
          <p:nvPr/>
        </p:nvSpPr>
        <p:spPr>
          <a:xfrm rot="5400000">
            <a:off x="4689441" y="1520888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77553E1-5314-4018-869A-F87B2BDE22FA}"/>
              </a:ext>
            </a:extLst>
          </p:cNvPr>
          <p:cNvSpPr/>
          <p:nvPr/>
        </p:nvSpPr>
        <p:spPr>
          <a:xfrm>
            <a:off x="10825651" y="5039903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5C7DCE4-2E24-469F-B228-02C81C7B95FD}"/>
              </a:ext>
            </a:extLst>
          </p:cNvPr>
          <p:cNvSpPr/>
          <p:nvPr/>
        </p:nvSpPr>
        <p:spPr>
          <a:xfrm>
            <a:off x="10825651" y="5941612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920A952-50F7-48E7-878A-FB5FAB790BB4}"/>
              </a:ext>
            </a:extLst>
          </p:cNvPr>
          <p:cNvSpPr/>
          <p:nvPr/>
        </p:nvSpPr>
        <p:spPr>
          <a:xfrm>
            <a:off x="12278784" y="5949042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9192402" y="3748368"/>
            <a:ext cx="761499" cy="693036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>
            <a:off x="10046592" y="3955861"/>
            <a:ext cx="1829237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and select ideas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E7379B7-621A-4AF6-8971-A4501F7BD080}"/>
              </a:ext>
            </a:extLst>
          </p:cNvPr>
          <p:cNvSpPr/>
          <p:nvPr/>
        </p:nvSpPr>
        <p:spPr>
          <a:xfrm rot="16200000">
            <a:off x="9824183" y="3959625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2E4CB18C-166E-44E4-9847-BD6B0D6D2313}"/>
              </a:ext>
            </a:extLst>
          </p:cNvPr>
          <p:cNvSpPr/>
          <p:nvPr/>
        </p:nvSpPr>
        <p:spPr>
          <a:xfrm>
            <a:off x="9485641" y="4302336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4C07BDDE-F39A-44C9-8447-FB82DA835D08}"/>
              </a:ext>
            </a:extLst>
          </p:cNvPr>
          <p:cNvSpPr/>
          <p:nvPr/>
        </p:nvSpPr>
        <p:spPr>
          <a:xfrm rot="10800000">
            <a:off x="9425738" y="359604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31C7CB7-395F-48F3-BF81-B74057930FEF}"/>
              </a:ext>
            </a:extLst>
          </p:cNvPr>
          <p:cNvSpPr/>
          <p:nvPr/>
        </p:nvSpPr>
        <p:spPr>
          <a:xfrm>
            <a:off x="10906813" y="6022774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CA5CF07-223D-47A8-A67F-4D8EC56B7E32}"/>
              </a:ext>
            </a:extLst>
          </p:cNvPr>
          <p:cNvSpPr/>
          <p:nvPr/>
        </p:nvSpPr>
        <p:spPr>
          <a:xfrm>
            <a:off x="12359946" y="6030204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2981A99-2ADF-4AEE-B874-D536C75F4AB0}"/>
              </a:ext>
            </a:extLst>
          </p:cNvPr>
          <p:cNvSpPr/>
          <p:nvPr/>
        </p:nvSpPr>
        <p:spPr>
          <a:xfrm>
            <a:off x="10906813" y="5121065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D67B01E-B0A0-4274-B80B-E448476BB903}"/>
              </a:ext>
            </a:extLst>
          </p:cNvPr>
          <p:cNvSpPr/>
          <p:nvPr/>
        </p:nvSpPr>
        <p:spPr>
          <a:xfrm>
            <a:off x="12343213" y="5116909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4536202" y="2421682"/>
            <a:ext cx="2037312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Analyse Client Information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5288015" y="2374561"/>
            <a:ext cx="2034253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48CEA42-3630-4B37-929A-FE09DBFA9305}"/>
              </a:ext>
            </a:extLst>
          </p:cNvPr>
          <p:cNvSpPr/>
          <p:nvPr/>
        </p:nvSpPr>
        <p:spPr>
          <a:xfrm>
            <a:off x="4677206" y="6609424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5FFFA0-75CD-4EC1-B82A-17021487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37" y="96848"/>
            <a:ext cx="10638437" cy="49256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GB" dirty="0"/>
              <a:t>DXC Digital Explorer Journey Map </a:t>
            </a:r>
            <a:r>
              <a:rPr lang="en-GB" i="1" dirty="0"/>
              <a:t>Plus ASE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A63D61D-EA3E-4FDE-B7E2-87233840D6ED}"/>
              </a:ext>
            </a:extLst>
          </p:cNvPr>
          <p:cNvSpPr/>
          <p:nvPr/>
        </p:nvSpPr>
        <p:spPr>
          <a:xfrm>
            <a:off x="163552" y="7275479"/>
            <a:ext cx="1457705" cy="40618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ASE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8AED207-D5E8-44AA-8F40-009153FF15F6}"/>
              </a:ext>
            </a:extLst>
          </p:cNvPr>
          <p:cNvCxnSpPr>
            <a:cxnSpLocks/>
          </p:cNvCxnSpPr>
          <p:nvPr/>
        </p:nvCxnSpPr>
        <p:spPr bwMode="auto">
          <a:xfrm>
            <a:off x="1621257" y="7478569"/>
            <a:ext cx="12004121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2368BF6-A1E8-4A44-8684-CBEF5C88F291}"/>
              </a:ext>
            </a:extLst>
          </p:cNvPr>
          <p:cNvSpPr/>
          <p:nvPr/>
        </p:nvSpPr>
        <p:spPr>
          <a:xfrm>
            <a:off x="4804206" y="7348851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12F51BC-15E0-49C8-8B0A-E25660B6AE7C}"/>
              </a:ext>
            </a:extLst>
          </p:cNvPr>
          <p:cNvSpPr/>
          <p:nvPr/>
        </p:nvSpPr>
        <p:spPr>
          <a:xfrm>
            <a:off x="7700835" y="7348851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8B3E3D5C-A4DB-41A9-887C-059DB49D066A}"/>
              </a:ext>
            </a:extLst>
          </p:cNvPr>
          <p:cNvSpPr/>
          <p:nvPr/>
        </p:nvSpPr>
        <p:spPr>
          <a:xfrm>
            <a:off x="7378776" y="4114800"/>
            <a:ext cx="765352" cy="3822697"/>
          </a:xfrm>
          <a:prstGeom prst="roundRect">
            <a:avLst/>
          </a:prstGeom>
          <a:solidFill>
            <a:schemeClr val="accent2">
              <a:alpha val="52000"/>
            </a:schemeClr>
          </a:solidFill>
          <a:ln w="98425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82D21FCB-CAE8-4512-9B95-A725C59382C1}"/>
              </a:ext>
            </a:extLst>
          </p:cNvPr>
          <p:cNvSpPr/>
          <p:nvPr/>
        </p:nvSpPr>
        <p:spPr>
          <a:xfrm>
            <a:off x="10490200" y="1401552"/>
            <a:ext cx="2983975" cy="1678663"/>
          </a:xfrm>
          <a:prstGeom prst="borderCallout1">
            <a:avLst>
              <a:gd name="adj1" fmla="val 57021"/>
              <a:gd name="adj2" fmla="val -5779"/>
              <a:gd name="adj3" fmla="val 175776"/>
              <a:gd name="adj4" fmla="val -88491"/>
            </a:avLst>
          </a:prstGeom>
          <a:solidFill>
            <a:schemeClr val="accent3"/>
          </a:solidFill>
          <a:ln w="76200">
            <a:solidFill>
              <a:srgbClr val="FF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The Digital Explorer recommendation engine </a:t>
            </a:r>
            <a:br>
              <a:rPr lang="en-GB" sz="1400" b="1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“digs deeper” into the DXC ASE Dataset – extending suggested recommendations.</a:t>
            </a:r>
          </a:p>
        </p:txBody>
      </p:sp>
      <p:sp>
        <p:nvSpPr>
          <p:cNvPr id="148" name="Arrow: Chevron 147">
            <a:extLst>
              <a:ext uri="{FF2B5EF4-FFF2-40B4-BE49-F238E27FC236}">
                <a16:creationId xmlns:a16="http://schemas.microsoft.com/office/drawing/2014/main" id="{0F95B8D8-FEA0-4CCA-8332-8CC2EC2FEDBF}"/>
              </a:ext>
            </a:extLst>
          </p:cNvPr>
          <p:cNvSpPr/>
          <p:nvPr/>
        </p:nvSpPr>
        <p:spPr>
          <a:xfrm rot="5400000">
            <a:off x="4697803" y="2652046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80B1569-3098-4ED1-92A4-ACFFB8D74239}"/>
              </a:ext>
            </a:extLst>
          </p:cNvPr>
          <p:cNvSpPr/>
          <p:nvPr/>
        </p:nvSpPr>
        <p:spPr>
          <a:xfrm>
            <a:off x="4495373" y="2766422"/>
            <a:ext cx="765352" cy="5171078"/>
          </a:xfrm>
          <a:prstGeom prst="roundRect">
            <a:avLst/>
          </a:prstGeom>
          <a:solidFill>
            <a:schemeClr val="accent2">
              <a:alpha val="52000"/>
            </a:schemeClr>
          </a:solidFill>
          <a:ln w="98425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321060-4838-452B-9FBA-B6981C5B0D73}"/>
              </a:ext>
            </a:extLst>
          </p:cNvPr>
          <p:cNvCxnSpPr>
            <a:cxnSpLocks/>
          </p:cNvCxnSpPr>
          <p:nvPr/>
        </p:nvCxnSpPr>
        <p:spPr>
          <a:xfrm flipH="1">
            <a:off x="4972799" y="2223215"/>
            <a:ext cx="5304111" cy="1092952"/>
          </a:xfrm>
          <a:prstGeom prst="line">
            <a:avLst/>
          </a:prstGeom>
          <a:solidFill>
            <a:schemeClr val="accent3"/>
          </a:solidFill>
          <a:ln w="76200">
            <a:solidFill>
              <a:srgbClr val="FF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682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832B6-67BE-44B8-A93E-C3992A3A3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Innovation Journey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3847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FD238EE-A0E7-45F6-9A72-743CE90B9D80}"/>
              </a:ext>
            </a:extLst>
          </p:cNvPr>
          <p:cNvGrpSpPr/>
          <p:nvPr/>
        </p:nvGrpSpPr>
        <p:grpSpPr>
          <a:xfrm>
            <a:off x="712596" y="1168071"/>
            <a:ext cx="12815031" cy="5893458"/>
            <a:chOff x="163550" y="31108"/>
            <a:chExt cx="12815031" cy="5893458"/>
          </a:xfrm>
        </p:grpSpPr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FC9A37A-56C5-464F-9C0B-2A5990BA4C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185398" y="4434786"/>
              <a:ext cx="5660080" cy="17271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F9DE23B-3100-446D-9D7A-FA928D0659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89942" y="4443421"/>
              <a:ext cx="4930194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6E7EA7-5881-4D0D-81FE-03B3096562B9}"/>
                </a:ext>
              </a:extLst>
            </p:cNvPr>
            <p:cNvSpPr txBox="1"/>
            <p:nvPr/>
          </p:nvSpPr>
          <p:spPr>
            <a:xfrm>
              <a:off x="6897522" y="3236220"/>
              <a:ext cx="2208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200" b="1" dirty="0"/>
                <a:t>Develop Innovation Agenda</a:t>
              </a:r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F20EBF6B-FD40-4504-89FB-4332F6EC7F54}"/>
                </a:ext>
              </a:extLst>
            </p:cNvPr>
            <p:cNvSpPr/>
            <p:nvPr/>
          </p:nvSpPr>
          <p:spPr>
            <a:xfrm flipH="1" flipV="1">
              <a:off x="6832775" y="3697308"/>
              <a:ext cx="1596064" cy="737455"/>
            </a:xfrm>
            <a:prstGeom prst="roundRect">
              <a:avLst/>
            </a:prstGeom>
            <a:noFill/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75E7A85D-10A0-42C7-A2B5-5FF1C8AB6F9B}"/>
                </a:ext>
              </a:extLst>
            </p:cNvPr>
            <p:cNvCxnSpPr>
              <a:cxnSpLocks/>
              <a:stCxn id="97" idx="3"/>
            </p:cNvCxnSpPr>
            <p:nvPr/>
          </p:nvCxnSpPr>
          <p:spPr bwMode="auto">
            <a:xfrm>
              <a:off x="11051406" y="5708650"/>
              <a:ext cx="1927175" cy="337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TextBox 117">
              <a:hlinkClick r:id="rId3"/>
              <a:extLst>
                <a:ext uri="{FF2B5EF4-FFF2-40B4-BE49-F238E27FC236}">
                  <a16:creationId xmlns:a16="http://schemas.microsoft.com/office/drawing/2014/main" id="{54D8FC5E-A413-430F-9020-CB7C87E964E0}"/>
                </a:ext>
              </a:extLst>
            </p:cNvPr>
            <p:cNvSpPr txBox="1"/>
            <p:nvPr/>
          </p:nvSpPr>
          <p:spPr>
            <a:xfrm rot="18900000">
              <a:off x="763792" y="3713512"/>
              <a:ext cx="14975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Create workspace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5798877-149D-4081-8436-2FAD40A7BB29}"/>
                </a:ext>
              </a:extLst>
            </p:cNvPr>
            <p:cNvSpPr txBox="1"/>
            <p:nvPr/>
          </p:nvSpPr>
          <p:spPr>
            <a:xfrm rot="18900000">
              <a:off x="1064036" y="3939500"/>
              <a:ext cx="196194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200" b="1" dirty="0"/>
                <a:t>Invite team members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A62A4B3-E63C-4D35-AB3F-0EBBA758F78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13320" y="3227340"/>
              <a:ext cx="4711279" cy="14376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B146F-2549-4636-A1C7-25DF46E56E15}"/>
                </a:ext>
              </a:extLst>
            </p:cNvPr>
            <p:cNvSpPr/>
            <p:nvPr/>
          </p:nvSpPr>
          <p:spPr>
            <a:xfrm>
              <a:off x="163550" y="3015978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000" b="1" dirty="0"/>
                <a:t>DE Workspaces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55A4EE-97FB-491D-8C02-E12CA12190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13316" y="3231894"/>
              <a:ext cx="4217532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078FAB5A-B0D5-4A7B-B45A-1576462A30D2}"/>
                </a:ext>
              </a:extLst>
            </p:cNvPr>
            <p:cNvGrpSpPr/>
            <p:nvPr/>
          </p:nvGrpSpPr>
          <p:grpSpPr>
            <a:xfrm>
              <a:off x="1971110" y="3093983"/>
              <a:ext cx="275822" cy="275822"/>
              <a:chOff x="3855662" y="3430519"/>
              <a:chExt cx="275822" cy="275822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8D0B56C-EBBC-4336-9B4B-47D4D0E614E8}"/>
                  </a:ext>
                </a:extLst>
              </p:cNvPr>
              <p:cNvSpPr/>
              <p:nvPr/>
            </p:nvSpPr>
            <p:spPr>
              <a:xfrm rot="16200000">
                <a:off x="3855662" y="3430519"/>
                <a:ext cx="275822" cy="27582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3FC0DA8-D5D7-4A98-A988-186A43F6ED65}"/>
                  </a:ext>
                </a:extLst>
              </p:cNvPr>
              <p:cNvSpPr/>
              <p:nvPr/>
            </p:nvSpPr>
            <p:spPr>
              <a:xfrm>
                <a:off x="3941950" y="3516806"/>
                <a:ext cx="103247" cy="103247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081DD8E-3650-4E5D-A016-F29C44C9EA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57399" y="3254552"/>
              <a:ext cx="1" cy="19755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5143EACF-DA0D-46A3-87AA-1A174AC90D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37448" y="3119471"/>
              <a:ext cx="384807" cy="224847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1222A4-651A-4AB6-8008-F494CB95ABE6}"/>
                </a:ext>
              </a:extLst>
            </p:cNvPr>
            <p:cNvGrpSpPr/>
            <p:nvPr/>
          </p:nvGrpSpPr>
          <p:grpSpPr>
            <a:xfrm>
              <a:off x="3553258" y="4227505"/>
              <a:ext cx="1436684" cy="431833"/>
              <a:chOff x="4482935" y="4227505"/>
              <a:chExt cx="1436684" cy="431833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381BB00-4B4D-4BB8-B398-F1AADFD56333}"/>
                  </a:ext>
                </a:extLst>
              </p:cNvPr>
              <p:cNvSpPr/>
              <p:nvPr/>
            </p:nvSpPr>
            <p:spPr>
              <a:xfrm>
                <a:off x="4482935" y="4227505"/>
                <a:ext cx="1436684" cy="431833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100" b="1" dirty="0">
                    <a:solidFill>
                      <a:schemeClr val="tx1"/>
                    </a:solidFill>
                  </a:rPr>
                  <a:t>DE Roadmaps</a:t>
                </a:r>
                <a:endParaRPr lang="en-GB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13AD1CC-C06E-4A42-BA4C-69C484DC0B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62849" y="4308421"/>
                <a:ext cx="270000" cy="270000"/>
                <a:chOff x="8373533" y="48106486"/>
                <a:chExt cx="822325" cy="822325"/>
              </a:xfrm>
              <a:solidFill>
                <a:schemeClr val="tx1"/>
              </a:solidFill>
            </p:grpSpPr>
            <p:sp>
              <p:nvSpPr>
                <p:cNvPr id="191" name="Freeform 74">
                  <a:extLst>
                    <a:ext uri="{FF2B5EF4-FFF2-40B4-BE49-F238E27FC236}">
                      <a16:creationId xmlns:a16="http://schemas.microsoft.com/office/drawing/2014/main" id="{CB3F99DC-67BD-431F-BC93-9CE93300FE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3533" y="48243011"/>
                  <a:ext cx="685800" cy="685800"/>
                </a:xfrm>
                <a:custGeom>
                  <a:avLst/>
                  <a:gdLst>
                    <a:gd name="T0" fmla="*/ 480 w 960"/>
                    <a:gd name="T1" fmla="*/ 768 h 960"/>
                    <a:gd name="T2" fmla="*/ 768 w 960"/>
                    <a:gd name="T3" fmla="*/ 480 h 960"/>
                    <a:gd name="T4" fmla="*/ 960 w 960"/>
                    <a:gd name="T5" fmla="*/ 480 h 960"/>
                    <a:gd name="T6" fmla="*/ 480 w 960"/>
                    <a:gd name="T7" fmla="*/ 960 h 960"/>
                    <a:gd name="T8" fmla="*/ 0 w 960"/>
                    <a:gd name="T9" fmla="*/ 480 h 960"/>
                    <a:gd name="T10" fmla="*/ 480 w 960"/>
                    <a:gd name="T11" fmla="*/ 0 h 960"/>
                    <a:gd name="T12" fmla="*/ 480 w 960"/>
                    <a:gd name="T13" fmla="*/ 192 h 960"/>
                    <a:gd name="T14" fmla="*/ 192 w 960"/>
                    <a:gd name="T15" fmla="*/ 480 h 960"/>
                    <a:gd name="T16" fmla="*/ 480 w 960"/>
                    <a:gd name="T17" fmla="*/ 768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0" h="960">
                      <a:moveTo>
                        <a:pt x="480" y="768"/>
                      </a:moveTo>
                      <a:cubicBezTo>
                        <a:pt x="639" y="768"/>
                        <a:pt x="768" y="639"/>
                        <a:pt x="768" y="480"/>
                      </a:cubicBezTo>
                      <a:cubicBezTo>
                        <a:pt x="960" y="480"/>
                        <a:pt x="960" y="480"/>
                        <a:pt x="960" y="480"/>
                      </a:cubicBezTo>
                      <a:cubicBezTo>
                        <a:pt x="960" y="745"/>
                        <a:pt x="745" y="960"/>
                        <a:pt x="480" y="960"/>
                      </a:cubicBezTo>
                      <a:cubicBezTo>
                        <a:pt x="215" y="960"/>
                        <a:pt x="0" y="745"/>
                        <a:pt x="0" y="480"/>
                      </a:cubicBezTo>
                      <a:cubicBezTo>
                        <a:pt x="0" y="215"/>
                        <a:pt x="215" y="0"/>
                        <a:pt x="480" y="0"/>
                      </a:cubicBezTo>
                      <a:cubicBezTo>
                        <a:pt x="480" y="192"/>
                        <a:pt x="480" y="192"/>
                        <a:pt x="480" y="192"/>
                      </a:cubicBezTo>
                      <a:cubicBezTo>
                        <a:pt x="321" y="192"/>
                        <a:pt x="192" y="321"/>
                        <a:pt x="192" y="480"/>
                      </a:cubicBezTo>
                      <a:cubicBezTo>
                        <a:pt x="192" y="639"/>
                        <a:pt x="321" y="768"/>
                        <a:pt x="480" y="7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75">
                  <a:extLst>
                    <a:ext uri="{FF2B5EF4-FFF2-40B4-BE49-F238E27FC236}">
                      <a16:creationId xmlns:a16="http://schemas.microsoft.com/office/drawing/2014/main" id="{7DC43815-BC8E-4540-B9E4-EA0423F6D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2958" y="48106486"/>
                  <a:ext cx="342900" cy="342900"/>
                </a:xfrm>
                <a:custGeom>
                  <a:avLst/>
                  <a:gdLst>
                    <a:gd name="T0" fmla="*/ 0 w 480"/>
                    <a:gd name="T1" fmla="*/ 0 h 480"/>
                    <a:gd name="T2" fmla="*/ 0 w 480"/>
                    <a:gd name="T3" fmla="*/ 192 h 480"/>
                    <a:gd name="T4" fmla="*/ 288 w 480"/>
                    <a:gd name="T5" fmla="*/ 480 h 480"/>
                    <a:gd name="T6" fmla="*/ 480 w 480"/>
                    <a:gd name="T7" fmla="*/ 480 h 480"/>
                    <a:gd name="T8" fmla="*/ 0 w 480"/>
                    <a:gd name="T9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0" h="480">
                      <a:moveTo>
                        <a:pt x="0" y="0"/>
                      </a:move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159" y="192"/>
                        <a:pt x="288" y="321"/>
                        <a:pt x="288" y="480"/>
                      </a:cubicBezTo>
                      <a:cubicBezTo>
                        <a:pt x="480" y="480"/>
                        <a:pt x="480" y="480"/>
                        <a:pt x="480" y="480"/>
                      </a:cubicBezTo>
                      <a:cubicBezTo>
                        <a:pt x="480" y="215"/>
                        <a:pt x="265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Oval 76">
                  <a:extLst>
                    <a:ext uri="{FF2B5EF4-FFF2-40B4-BE49-F238E27FC236}">
                      <a16:creationId xmlns:a16="http://schemas.microsoft.com/office/drawing/2014/main" id="{F7462496-C6E5-4643-A9AB-D47CDF3A5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48171" y="48517649"/>
                  <a:ext cx="136525" cy="136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CE93F048-4803-4759-9E35-3900EAB366EF}"/>
                </a:ext>
              </a:extLst>
            </p:cNvPr>
            <p:cNvGrpSpPr/>
            <p:nvPr/>
          </p:nvGrpSpPr>
          <p:grpSpPr>
            <a:xfrm>
              <a:off x="9501640" y="5492733"/>
              <a:ext cx="1549766" cy="431833"/>
              <a:chOff x="163550" y="5468550"/>
              <a:chExt cx="1549766" cy="431833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AB3FE2A-650A-4AEE-B6CA-883E7C1385DF}"/>
                  </a:ext>
                </a:extLst>
              </p:cNvPr>
              <p:cNvSpPr/>
              <p:nvPr/>
            </p:nvSpPr>
            <p:spPr>
              <a:xfrm>
                <a:off x="163550" y="5468550"/>
                <a:ext cx="1549766" cy="431833"/>
              </a:xfrm>
              <a:prstGeom prst="rect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DE Solutions</a:t>
                </a:r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4A13931-A98F-415B-9EE2-86417EE768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09374" y="5549466"/>
                <a:ext cx="270000" cy="270000"/>
                <a:chOff x="9857502" y="48105692"/>
                <a:chExt cx="822325" cy="823912"/>
              </a:xfrm>
              <a:solidFill>
                <a:schemeClr val="tx1"/>
              </a:solidFill>
            </p:grpSpPr>
            <p:sp>
              <p:nvSpPr>
                <p:cNvPr id="195" name="Freeform 80">
                  <a:extLst>
                    <a:ext uri="{FF2B5EF4-FFF2-40B4-BE49-F238E27FC236}">
                      <a16:creationId xmlns:a16="http://schemas.microsoft.com/office/drawing/2014/main" id="{9BE89F4A-E198-4C8E-9105-640B5192F4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7502" y="48243804"/>
                  <a:ext cx="685800" cy="685800"/>
                </a:xfrm>
                <a:custGeom>
                  <a:avLst/>
                  <a:gdLst>
                    <a:gd name="T0" fmla="*/ 345 w 432"/>
                    <a:gd name="T1" fmla="*/ 346 h 432"/>
                    <a:gd name="T2" fmla="*/ 86 w 432"/>
                    <a:gd name="T3" fmla="*/ 346 h 432"/>
                    <a:gd name="T4" fmla="*/ 86 w 432"/>
                    <a:gd name="T5" fmla="*/ 86 h 432"/>
                    <a:gd name="T6" fmla="*/ 216 w 432"/>
                    <a:gd name="T7" fmla="*/ 86 h 432"/>
                    <a:gd name="T8" fmla="*/ 216 w 432"/>
                    <a:gd name="T9" fmla="*/ 0 h 432"/>
                    <a:gd name="T10" fmla="*/ 0 w 432"/>
                    <a:gd name="T11" fmla="*/ 0 h 432"/>
                    <a:gd name="T12" fmla="*/ 0 w 432"/>
                    <a:gd name="T13" fmla="*/ 432 h 432"/>
                    <a:gd name="T14" fmla="*/ 432 w 432"/>
                    <a:gd name="T15" fmla="*/ 432 h 432"/>
                    <a:gd name="T16" fmla="*/ 432 w 432"/>
                    <a:gd name="T17" fmla="*/ 216 h 432"/>
                    <a:gd name="T18" fmla="*/ 345 w 432"/>
                    <a:gd name="T19" fmla="*/ 216 h 432"/>
                    <a:gd name="T20" fmla="*/ 345 w 432"/>
                    <a:gd name="T21" fmla="*/ 346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432">
                      <a:moveTo>
                        <a:pt x="345" y="346"/>
                      </a:moveTo>
                      <a:lnTo>
                        <a:pt x="86" y="346"/>
                      </a:lnTo>
                      <a:lnTo>
                        <a:pt x="86" y="86"/>
                      </a:lnTo>
                      <a:lnTo>
                        <a:pt x="216" y="8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432" y="432"/>
                      </a:lnTo>
                      <a:lnTo>
                        <a:pt x="432" y="216"/>
                      </a:lnTo>
                      <a:lnTo>
                        <a:pt x="345" y="216"/>
                      </a:lnTo>
                      <a:lnTo>
                        <a:pt x="345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81">
                  <a:extLst>
                    <a:ext uri="{FF2B5EF4-FFF2-40B4-BE49-F238E27FC236}">
                      <a16:creationId xmlns:a16="http://schemas.microsoft.com/office/drawing/2014/main" id="{61EC4B7B-1578-4232-BC9D-9D8C364C6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927" y="48105692"/>
                  <a:ext cx="342900" cy="342900"/>
                </a:xfrm>
                <a:custGeom>
                  <a:avLst/>
                  <a:gdLst>
                    <a:gd name="T0" fmla="*/ 0 w 216"/>
                    <a:gd name="T1" fmla="*/ 87 h 216"/>
                    <a:gd name="T2" fmla="*/ 130 w 216"/>
                    <a:gd name="T3" fmla="*/ 87 h 216"/>
                    <a:gd name="T4" fmla="*/ 130 w 216"/>
                    <a:gd name="T5" fmla="*/ 216 h 216"/>
                    <a:gd name="T6" fmla="*/ 216 w 216"/>
                    <a:gd name="T7" fmla="*/ 216 h 216"/>
                    <a:gd name="T8" fmla="*/ 216 w 216"/>
                    <a:gd name="T9" fmla="*/ 0 h 216"/>
                    <a:gd name="T10" fmla="*/ 0 w 216"/>
                    <a:gd name="T11" fmla="*/ 0 h 216"/>
                    <a:gd name="T12" fmla="*/ 0 w 216"/>
                    <a:gd name="T13" fmla="*/ 87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" h="216">
                      <a:moveTo>
                        <a:pt x="0" y="87"/>
                      </a:moveTo>
                      <a:lnTo>
                        <a:pt x="130" y="87"/>
                      </a:lnTo>
                      <a:lnTo>
                        <a:pt x="130" y="216"/>
                      </a:lnTo>
                      <a:lnTo>
                        <a:pt x="216" y="21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Rectangle 82">
                  <a:extLst>
                    <a:ext uri="{FF2B5EF4-FFF2-40B4-BE49-F238E27FC236}">
                      <a16:creationId xmlns:a16="http://schemas.microsoft.com/office/drawing/2014/main" id="{9C108D51-AEB0-43E0-9903-575CD1CD95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2140" y="48518442"/>
                  <a:ext cx="136525" cy="1365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5BD8AE-5EB4-4EF1-A04E-1A7A77FCE2B7}"/>
                </a:ext>
              </a:extLst>
            </p:cNvPr>
            <p:cNvSpPr/>
            <p:nvPr/>
          </p:nvSpPr>
          <p:spPr>
            <a:xfrm>
              <a:off x="4751539" y="996927"/>
              <a:ext cx="1457705" cy="406181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Spark</a:t>
              </a: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C73106A-93A6-4BA3-A726-867CF3C6765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166545" y="1200017"/>
              <a:ext cx="6322539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D0A9846-8E29-436E-B158-C06CAA4E8567}"/>
                </a:ext>
              </a:extLst>
            </p:cNvPr>
            <p:cNvSpPr/>
            <p:nvPr/>
          </p:nvSpPr>
          <p:spPr>
            <a:xfrm rot="16200000">
              <a:off x="4427428" y="1664017"/>
              <a:ext cx="3507078" cy="2304096"/>
            </a:xfrm>
            <a:custGeom>
              <a:avLst/>
              <a:gdLst>
                <a:gd name="connsiteX0" fmla="*/ 3507078 w 3507078"/>
                <a:gd name="connsiteY0" fmla="*/ 2166185 h 2304096"/>
                <a:gd name="connsiteX1" fmla="*/ 3369167 w 3507078"/>
                <a:gd name="connsiteY1" fmla="*/ 2304096 h 2304096"/>
                <a:gd name="connsiteX2" fmla="*/ 3231256 w 3507078"/>
                <a:gd name="connsiteY2" fmla="*/ 2166185 h 2304096"/>
                <a:gd name="connsiteX3" fmla="*/ 3239297 w 3507078"/>
                <a:gd name="connsiteY3" fmla="*/ 2126358 h 2304096"/>
                <a:gd name="connsiteX4" fmla="*/ 1380185 w 3507078"/>
                <a:gd name="connsiteY4" fmla="*/ 267247 h 2304096"/>
                <a:gd name="connsiteX5" fmla="*/ 1337709 w 3507078"/>
                <a:gd name="connsiteY5" fmla="*/ 275822 h 2304096"/>
                <a:gd name="connsiteX6" fmla="*/ 1284028 w 3507078"/>
                <a:gd name="connsiteY6" fmla="*/ 264985 h 2304096"/>
                <a:gd name="connsiteX7" fmla="*/ 1283478 w 3507078"/>
                <a:gd name="connsiteY7" fmla="*/ 264614 h 2304096"/>
                <a:gd name="connsiteX8" fmla="*/ 267013 w 3507078"/>
                <a:gd name="connsiteY8" fmla="*/ 1281078 h 2304096"/>
                <a:gd name="connsiteX9" fmla="*/ 275822 w 3507078"/>
                <a:gd name="connsiteY9" fmla="*/ 1324709 h 2304096"/>
                <a:gd name="connsiteX10" fmla="*/ 137911 w 3507078"/>
                <a:gd name="connsiteY10" fmla="*/ 1462620 h 2304096"/>
                <a:gd name="connsiteX11" fmla="*/ 0 w 3507078"/>
                <a:gd name="connsiteY11" fmla="*/ 1324709 h 2304096"/>
                <a:gd name="connsiteX12" fmla="*/ 137911 w 3507078"/>
                <a:gd name="connsiteY12" fmla="*/ 1186798 h 2304096"/>
                <a:gd name="connsiteX13" fmla="*/ 191592 w 3507078"/>
                <a:gd name="connsiteY13" fmla="*/ 1197636 h 2304096"/>
                <a:gd name="connsiteX14" fmla="*/ 195252 w 3507078"/>
                <a:gd name="connsiteY14" fmla="*/ 1200104 h 2304096"/>
                <a:gd name="connsiteX15" fmla="*/ 1209482 w 3507078"/>
                <a:gd name="connsiteY15" fmla="*/ 185875 h 2304096"/>
                <a:gd name="connsiteX16" fmla="*/ 1199798 w 3507078"/>
                <a:gd name="connsiteY16" fmla="*/ 137911 h 2304096"/>
                <a:gd name="connsiteX17" fmla="*/ 1337709 w 3507078"/>
                <a:gd name="connsiteY17" fmla="*/ 0 h 2304096"/>
                <a:gd name="connsiteX18" fmla="*/ 1475620 w 3507078"/>
                <a:gd name="connsiteY18" fmla="*/ 137911 h 2304096"/>
                <a:gd name="connsiteX19" fmla="*/ 1464782 w 3507078"/>
                <a:gd name="connsiteY19" fmla="*/ 191592 h 2304096"/>
                <a:gd name="connsiteX20" fmla="*/ 1461756 w 3507078"/>
                <a:gd name="connsiteY20" fmla="*/ 196082 h 2304096"/>
                <a:gd name="connsiteX21" fmla="*/ 3309095 w 3507078"/>
                <a:gd name="connsiteY21" fmla="*/ 2043421 h 2304096"/>
                <a:gd name="connsiteX22" fmla="*/ 3315486 w 3507078"/>
                <a:gd name="connsiteY22" fmla="*/ 2039112 h 2304096"/>
                <a:gd name="connsiteX23" fmla="*/ 3369167 w 3507078"/>
                <a:gd name="connsiteY23" fmla="*/ 2028274 h 2304096"/>
                <a:gd name="connsiteX24" fmla="*/ 3507078 w 3507078"/>
                <a:gd name="connsiteY24" fmla="*/ 2166185 h 230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07078" h="2304096">
                  <a:moveTo>
                    <a:pt x="3507078" y="2166185"/>
                  </a:moveTo>
                  <a:cubicBezTo>
                    <a:pt x="3507078" y="2242351"/>
                    <a:pt x="3445333" y="2304096"/>
                    <a:pt x="3369167" y="2304096"/>
                  </a:cubicBezTo>
                  <a:cubicBezTo>
                    <a:pt x="3293001" y="2304096"/>
                    <a:pt x="3231256" y="2242351"/>
                    <a:pt x="3231256" y="2166185"/>
                  </a:cubicBezTo>
                  <a:lnTo>
                    <a:pt x="3239297" y="2126358"/>
                  </a:lnTo>
                  <a:lnTo>
                    <a:pt x="1380185" y="267247"/>
                  </a:lnTo>
                  <a:lnTo>
                    <a:pt x="1337709" y="275822"/>
                  </a:lnTo>
                  <a:cubicBezTo>
                    <a:pt x="1318668" y="275822"/>
                    <a:pt x="1300527" y="271963"/>
                    <a:pt x="1284028" y="264985"/>
                  </a:cubicBezTo>
                  <a:lnTo>
                    <a:pt x="1283478" y="264614"/>
                  </a:lnTo>
                  <a:lnTo>
                    <a:pt x="267013" y="1281078"/>
                  </a:lnTo>
                  <a:lnTo>
                    <a:pt x="275822" y="1324709"/>
                  </a:lnTo>
                  <a:cubicBezTo>
                    <a:pt x="275822" y="1400875"/>
                    <a:pt x="214077" y="1462620"/>
                    <a:pt x="137911" y="1462620"/>
                  </a:cubicBezTo>
                  <a:cubicBezTo>
                    <a:pt x="61745" y="1462620"/>
                    <a:pt x="0" y="1400875"/>
                    <a:pt x="0" y="1324709"/>
                  </a:cubicBezTo>
                  <a:cubicBezTo>
                    <a:pt x="0" y="1248543"/>
                    <a:pt x="61745" y="1186798"/>
                    <a:pt x="137911" y="1186798"/>
                  </a:cubicBezTo>
                  <a:cubicBezTo>
                    <a:pt x="156952" y="1186798"/>
                    <a:pt x="175092" y="1190657"/>
                    <a:pt x="191592" y="1197636"/>
                  </a:cubicBezTo>
                  <a:lnTo>
                    <a:pt x="195252" y="1200104"/>
                  </a:lnTo>
                  <a:lnTo>
                    <a:pt x="1209482" y="185875"/>
                  </a:lnTo>
                  <a:lnTo>
                    <a:pt x="1199798" y="137911"/>
                  </a:lnTo>
                  <a:cubicBezTo>
                    <a:pt x="1199798" y="61745"/>
                    <a:pt x="1261543" y="0"/>
                    <a:pt x="1337709" y="0"/>
                  </a:cubicBezTo>
                  <a:cubicBezTo>
                    <a:pt x="1413875" y="0"/>
                    <a:pt x="1475620" y="61745"/>
                    <a:pt x="1475620" y="137911"/>
                  </a:cubicBezTo>
                  <a:cubicBezTo>
                    <a:pt x="1475620" y="156953"/>
                    <a:pt x="1471761" y="175093"/>
                    <a:pt x="1464782" y="191592"/>
                  </a:cubicBezTo>
                  <a:lnTo>
                    <a:pt x="1461756" y="196082"/>
                  </a:lnTo>
                  <a:lnTo>
                    <a:pt x="3309095" y="2043421"/>
                  </a:lnTo>
                  <a:lnTo>
                    <a:pt x="3315486" y="2039112"/>
                  </a:lnTo>
                  <a:cubicBezTo>
                    <a:pt x="3331985" y="2032133"/>
                    <a:pt x="3350125" y="2028274"/>
                    <a:pt x="3369167" y="2028274"/>
                  </a:cubicBezTo>
                  <a:cubicBezTo>
                    <a:pt x="3445333" y="2028274"/>
                    <a:pt x="3507078" y="2090019"/>
                    <a:pt x="3507078" y="2166185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37" name="Rectangle: Rounded Corners 236">
              <a:extLst>
                <a:ext uri="{FF2B5EF4-FFF2-40B4-BE49-F238E27FC236}">
                  <a16:creationId xmlns:a16="http://schemas.microsoft.com/office/drawing/2014/main" id="{3DF9AB4C-3DCC-403B-842E-E1DA98FAC4DE}"/>
                </a:ext>
              </a:extLst>
            </p:cNvPr>
            <p:cNvSpPr/>
            <p:nvPr/>
          </p:nvSpPr>
          <p:spPr>
            <a:xfrm flipH="1" flipV="1">
              <a:off x="9782029" y="393696"/>
              <a:ext cx="1571962" cy="811702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16E51A2-8CC7-410C-AC72-2A9C2194854A}"/>
                </a:ext>
              </a:extLst>
            </p:cNvPr>
            <p:cNvSpPr txBox="1"/>
            <p:nvPr/>
          </p:nvSpPr>
          <p:spPr>
            <a:xfrm rot="18900000">
              <a:off x="10130960" y="1762196"/>
              <a:ext cx="17860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200" b="1" dirty="0"/>
                <a:t>Added to Reuse Shop</a:t>
              </a: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7766245F-1153-4C6C-BFAF-F99CF6258622}"/>
                </a:ext>
              </a:extLst>
            </p:cNvPr>
            <p:cNvSpPr txBox="1"/>
            <p:nvPr/>
          </p:nvSpPr>
          <p:spPr>
            <a:xfrm rot="-2700000">
              <a:off x="7067781" y="5126322"/>
              <a:ext cx="19447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200" b="1" dirty="0"/>
                <a:t>Review and select ideas</a:t>
              </a:r>
            </a:p>
          </p:txBody>
        </p:sp>
        <p:sp>
          <p:nvSpPr>
            <p:cNvPr id="247" name="Arrow: Chevron 246">
              <a:extLst>
                <a:ext uri="{FF2B5EF4-FFF2-40B4-BE49-F238E27FC236}">
                  <a16:creationId xmlns:a16="http://schemas.microsoft.com/office/drawing/2014/main" id="{88FE782B-09EB-4FF0-B490-CE18C9C041FE}"/>
                </a:ext>
              </a:extLst>
            </p:cNvPr>
            <p:cNvSpPr/>
            <p:nvPr/>
          </p:nvSpPr>
          <p:spPr>
            <a:xfrm rot="16200000">
              <a:off x="8315853" y="3934251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DA268B23-E430-415E-ACB8-44267E27FD27}"/>
                </a:ext>
              </a:extLst>
            </p:cNvPr>
            <p:cNvSpPr txBox="1"/>
            <p:nvPr/>
          </p:nvSpPr>
          <p:spPr>
            <a:xfrm rot="16200000">
              <a:off x="8994502" y="2827089"/>
              <a:ext cx="112723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Create Challenge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167F014-B8AC-4AF9-BFE1-0C023CF75F5C}"/>
                </a:ext>
              </a:extLst>
            </p:cNvPr>
            <p:cNvSpPr txBox="1"/>
            <p:nvPr/>
          </p:nvSpPr>
          <p:spPr>
            <a:xfrm rot="-2700000">
              <a:off x="5409073" y="2018232"/>
              <a:ext cx="1191352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Send to Challenge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C60FDF7-1FD1-48D8-8506-CA6AE7AFC7B0}"/>
                </a:ext>
              </a:extLst>
            </p:cNvPr>
            <p:cNvSpPr txBox="1"/>
            <p:nvPr/>
          </p:nvSpPr>
          <p:spPr>
            <a:xfrm rot="2700000">
              <a:off x="5347996" y="3644741"/>
              <a:ext cx="116570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Send to Roadmap</a:t>
              </a:r>
            </a:p>
          </p:txBody>
        </p:sp>
        <p:sp>
          <p:nvSpPr>
            <p:cNvPr id="253" name="Arrow: Chevron 252">
              <a:extLst>
                <a:ext uri="{FF2B5EF4-FFF2-40B4-BE49-F238E27FC236}">
                  <a16:creationId xmlns:a16="http://schemas.microsoft.com/office/drawing/2014/main" id="{CBCA9122-B010-4F74-9BD3-0C7204546B97}"/>
                </a:ext>
              </a:extLst>
            </p:cNvPr>
            <p:cNvSpPr/>
            <p:nvPr/>
          </p:nvSpPr>
          <p:spPr>
            <a:xfrm rot="16200000">
              <a:off x="11244025" y="656209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54" name="Arrow: Chevron 253">
              <a:extLst>
                <a:ext uri="{FF2B5EF4-FFF2-40B4-BE49-F238E27FC236}">
                  <a16:creationId xmlns:a16="http://schemas.microsoft.com/office/drawing/2014/main" id="{C75DD399-ACFF-476A-900A-C5EC3D9517F4}"/>
                </a:ext>
              </a:extLst>
            </p:cNvPr>
            <p:cNvSpPr/>
            <p:nvPr/>
          </p:nvSpPr>
          <p:spPr>
            <a:xfrm rot="5400000">
              <a:off x="9663403" y="656211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55" name="Arrow: Chevron 254">
              <a:extLst>
                <a:ext uri="{FF2B5EF4-FFF2-40B4-BE49-F238E27FC236}">
                  <a16:creationId xmlns:a16="http://schemas.microsoft.com/office/drawing/2014/main" id="{9368603E-E66C-4DC0-AC25-C86C0593D68A}"/>
                </a:ext>
              </a:extLst>
            </p:cNvPr>
            <p:cNvSpPr/>
            <p:nvPr/>
          </p:nvSpPr>
          <p:spPr>
            <a:xfrm rot="10800000">
              <a:off x="10455025" y="256906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66B6E13C-444F-4FBE-9CC4-4C72BA4CDD9A}"/>
                </a:ext>
              </a:extLst>
            </p:cNvPr>
            <p:cNvGrpSpPr/>
            <p:nvPr/>
          </p:nvGrpSpPr>
          <p:grpSpPr>
            <a:xfrm>
              <a:off x="1898887" y="2248981"/>
              <a:ext cx="452439" cy="774969"/>
              <a:chOff x="3833818" y="37354842"/>
              <a:chExt cx="481013" cy="823912"/>
            </a:xfrm>
            <a:solidFill>
              <a:schemeClr val="tx1"/>
            </a:solidFill>
          </p:grpSpPr>
          <p:sp>
            <p:nvSpPr>
              <p:cNvPr id="257" name="Oval 87">
                <a:extLst>
                  <a:ext uri="{FF2B5EF4-FFF2-40B4-BE49-F238E27FC236}">
                    <a16:creationId xmlns:a16="http://schemas.microsoft.com/office/drawing/2014/main" id="{0FDE25B3-3655-45DF-BDD3-EB36729CDD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268" y="37492954"/>
                <a:ext cx="138113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259" name="Freeform 88">
                <a:extLst>
                  <a:ext uri="{FF2B5EF4-FFF2-40B4-BE49-F238E27FC236}">
                    <a16:creationId xmlns:a16="http://schemas.microsoft.com/office/drawing/2014/main" id="{06F60741-6142-4F71-B839-3EC5DE0AAC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3818" y="37354842"/>
                <a:ext cx="481013" cy="823912"/>
              </a:xfrm>
              <a:custGeom>
                <a:avLst/>
                <a:gdLst>
                  <a:gd name="T0" fmla="*/ 633 w 672"/>
                  <a:gd name="T1" fmla="*/ 494 h 1152"/>
                  <a:gd name="T2" fmla="*/ 672 w 672"/>
                  <a:gd name="T3" fmla="*/ 336 h 1152"/>
                  <a:gd name="T4" fmla="*/ 336 w 672"/>
                  <a:gd name="T5" fmla="*/ 0 h 1152"/>
                  <a:gd name="T6" fmla="*/ 0 w 672"/>
                  <a:gd name="T7" fmla="*/ 336 h 1152"/>
                  <a:gd name="T8" fmla="*/ 39 w 672"/>
                  <a:gd name="T9" fmla="*/ 494 h 1152"/>
                  <a:gd name="T10" fmla="*/ 39 w 672"/>
                  <a:gd name="T11" fmla="*/ 494 h 1152"/>
                  <a:gd name="T12" fmla="*/ 336 w 672"/>
                  <a:gd name="T13" fmla="*/ 1152 h 1152"/>
                  <a:gd name="T14" fmla="*/ 633 w 672"/>
                  <a:gd name="T15" fmla="*/ 494 h 1152"/>
                  <a:gd name="T16" fmla="*/ 336 w 672"/>
                  <a:gd name="T17" fmla="*/ 96 h 1152"/>
                  <a:gd name="T18" fmla="*/ 576 w 672"/>
                  <a:gd name="T19" fmla="*/ 336 h 1152"/>
                  <a:gd name="T20" fmla="*/ 512 w 672"/>
                  <a:gd name="T21" fmla="*/ 499 h 1152"/>
                  <a:gd name="T22" fmla="*/ 336 w 672"/>
                  <a:gd name="T23" fmla="*/ 384 h 1152"/>
                  <a:gd name="T24" fmla="*/ 160 w 672"/>
                  <a:gd name="T25" fmla="*/ 499 h 1152"/>
                  <a:gd name="T26" fmla="*/ 96 w 672"/>
                  <a:gd name="T27" fmla="*/ 336 h 1152"/>
                  <a:gd name="T28" fmla="*/ 336 w 672"/>
                  <a:gd name="T29" fmla="*/ 96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2" h="1152">
                    <a:moveTo>
                      <a:pt x="633" y="494"/>
                    </a:moveTo>
                    <a:cubicBezTo>
                      <a:pt x="658" y="447"/>
                      <a:pt x="672" y="393"/>
                      <a:pt x="672" y="336"/>
                    </a:cubicBezTo>
                    <a:cubicBezTo>
                      <a:pt x="672" y="150"/>
                      <a:pt x="522" y="0"/>
                      <a:pt x="336" y="0"/>
                    </a:cubicBezTo>
                    <a:cubicBezTo>
                      <a:pt x="150" y="0"/>
                      <a:pt x="0" y="150"/>
                      <a:pt x="0" y="336"/>
                    </a:cubicBezTo>
                    <a:cubicBezTo>
                      <a:pt x="0" y="393"/>
                      <a:pt x="14" y="447"/>
                      <a:pt x="39" y="494"/>
                    </a:cubicBezTo>
                    <a:cubicBezTo>
                      <a:pt x="39" y="494"/>
                      <a:pt x="39" y="494"/>
                      <a:pt x="39" y="494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633" y="494"/>
                      <a:pt x="633" y="494"/>
                      <a:pt x="633" y="494"/>
                    </a:cubicBezTo>
                    <a:close/>
                    <a:moveTo>
                      <a:pt x="336" y="96"/>
                    </a:moveTo>
                    <a:cubicBezTo>
                      <a:pt x="469" y="96"/>
                      <a:pt x="576" y="203"/>
                      <a:pt x="576" y="336"/>
                    </a:cubicBezTo>
                    <a:cubicBezTo>
                      <a:pt x="576" y="399"/>
                      <a:pt x="552" y="456"/>
                      <a:pt x="512" y="499"/>
                    </a:cubicBezTo>
                    <a:cubicBezTo>
                      <a:pt x="482" y="431"/>
                      <a:pt x="415" y="384"/>
                      <a:pt x="336" y="384"/>
                    </a:cubicBezTo>
                    <a:cubicBezTo>
                      <a:pt x="257" y="384"/>
                      <a:pt x="190" y="431"/>
                      <a:pt x="160" y="499"/>
                    </a:cubicBezTo>
                    <a:cubicBezTo>
                      <a:pt x="120" y="456"/>
                      <a:pt x="96" y="399"/>
                      <a:pt x="96" y="336"/>
                    </a:cubicBezTo>
                    <a:cubicBezTo>
                      <a:pt x="96" y="203"/>
                      <a:pt x="203" y="96"/>
                      <a:pt x="33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/>
              </a:p>
            </p:txBody>
          </p:sp>
        </p:grp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A4C01413-B747-468B-B9D8-FFA2FCB38546}"/>
                </a:ext>
              </a:extLst>
            </p:cNvPr>
            <p:cNvSpPr txBox="1"/>
            <p:nvPr/>
          </p:nvSpPr>
          <p:spPr>
            <a:xfrm>
              <a:off x="1475857" y="1824565"/>
              <a:ext cx="1298499" cy="376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Start here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B1B1E73-8015-416E-ACC9-45F226C7F081}"/>
                </a:ext>
              </a:extLst>
            </p:cNvPr>
            <p:cNvSpPr txBox="1"/>
            <p:nvPr/>
          </p:nvSpPr>
          <p:spPr>
            <a:xfrm>
              <a:off x="9799210" y="31108"/>
              <a:ext cx="1537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200" b="1" dirty="0"/>
                <a:t>Run the Challenge</a:t>
              </a:r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8023497-8046-4299-BB4C-68A50C19917F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2043634" y="1337928"/>
              <a:ext cx="7244" cy="4370723"/>
            </a:xfrm>
            <a:prstGeom prst="line">
              <a:avLst/>
            </a:prstGeom>
            <a:noFill/>
            <a:ln w="76200" cap="flat" cmpd="sng" algn="ctr">
              <a:solidFill>
                <a:schemeClr val="accent6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47D3DED5-F887-454A-B289-5EFED2921269}"/>
                </a:ext>
              </a:extLst>
            </p:cNvPr>
            <p:cNvSpPr/>
            <p:nvPr/>
          </p:nvSpPr>
          <p:spPr>
            <a:xfrm rot="16200000">
              <a:off x="11910040" y="5570740"/>
              <a:ext cx="275822" cy="275822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8E95D43B-B318-4FB1-983E-7141DD83F360}"/>
                </a:ext>
              </a:extLst>
            </p:cNvPr>
            <p:cNvSpPr txBox="1"/>
            <p:nvPr/>
          </p:nvSpPr>
          <p:spPr>
            <a:xfrm rot="5400000">
              <a:off x="11704677" y="3319447"/>
              <a:ext cx="103746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Create Solution</a:t>
              </a:r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69CE84C-5D60-4527-AF60-2045F1BCF5D2}"/>
                </a:ext>
              </a:extLst>
            </p:cNvPr>
            <p:cNvSpPr/>
            <p:nvPr/>
          </p:nvSpPr>
          <p:spPr>
            <a:xfrm>
              <a:off x="11596669" y="1062106"/>
              <a:ext cx="589192" cy="275822"/>
            </a:xfrm>
            <a:custGeom>
              <a:avLst/>
              <a:gdLst>
                <a:gd name="connsiteX0" fmla="*/ 137911 w 589192"/>
                <a:gd name="connsiteY0" fmla="*/ 0 h 275822"/>
                <a:gd name="connsiteX1" fmla="*/ 235429 w 589192"/>
                <a:gd name="connsiteY1" fmla="*/ 40393 h 275822"/>
                <a:gd name="connsiteX2" fmla="*/ 264890 w 589192"/>
                <a:gd name="connsiteY2" fmla="*/ 84090 h 275822"/>
                <a:gd name="connsiteX3" fmla="*/ 324302 w 589192"/>
                <a:gd name="connsiteY3" fmla="*/ 84090 h 275822"/>
                <a:gd name="connsiteX4" fmla="*/ 353763 w 589192"/>
                <a:gd name="connsiteY4" fmla="*/ 40393 h 275822"/>
                <a:gd name="connsiteX5" fmla="*/ 451281 w 589192"/>
                <a:gd name="connsiteY5" fmla="*/ 0 h 275822"/>
                <a:gd name="connsiteX6" fmla="*/ 589192 w 589192"/>
                <a:gd name="connsiteY6" fmla="*/ 137911 h 275822"/>
                <a:gd name="connsiteX7" fmla="*/ 451281 w 589192"/>
                <a:gd name="connsiteY7" fmla="*/ 275822 h 275822"/>
                <a:gd name="connsiteX8" fmla="*/ 353763 w 589192"/>
                <a:gd name="connsiteY8" fmla="*/ 235429 h 275822"/>
                <a:gd name="connsiteX9" fmla="*/ 324543 w 589192"/>
                <a:gd name="connsiteY9" fmla="*/ 192090 h 275822"/>
                <a:gd name="connsiteX10" fmla="*/ 264649 w 589192"/>
                <a:gd name="connsiteY10" fmla="*/ 192090 h 275822"/>
                <a:gd name="connsiteX11" fmla="*/ 235429 w 589192"/>
                <a:gd name="connsiteY11" fmla="*/ 235429 h 275822"/>
                <a:gd name="connsiteX12" fmla="*/ 137911 w 589192"/>
                <a:gd name="connsiteY12" fmla="*/ 275822 h 275822"/>
                <a:gd name="connsiteX13" fmla="*/ 0 w 589192"/>
                <a:gd name="connsiteY13" fmla="*/ 137911 h 275822"/>
                <a:gd name="connsiteX14" fmla="*/ 137911 w 589192"/>
                <a:gd name="connsiteY14" fmla="*/ 0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192" h="275822">
                  <a:moveTo>
                    <a:pt x="137911" y="0"/>
                  </a:moveTo>
                  <a:cubicBezTo>
                    <a:pt x="175994" y="0"/>
                    <a:pt x="210472" y="15436"/>
                    <a:pt x="235429" y="40393"/>
                  </a:cubicBezTo>
                  <a:lnTo>
                    <a:pt x="264890" y="84090"/>
                  </a:lnTo>
                  <a:lnTo>
                    <a:pt x="324302" y="84090"/>
                  </a:lnTo>
                  <a:lnTo>
                    <a:pt x="353763" y="40393"/>
                  </a:lnTo>
                  <a:cubicBezTo>
                    <a:pt x="378720" y="15436"/>
                    <a:pt x="413198" y="0"/>
                    <a:pt x="451281" y="0"/>
                  </a:cubicBezTo>
                  <a:cubicBezTo>
                    <a:pt x="527447" y="0"/>
                    <a:pt x="589192" y="61745"/>
                    <a:pt x="589192" y="137911"/>
                  </a:cubicBezTo>
                  <a:cubicBezTo>
                    <a:pt x="589192" y="214077"/>
                    <a:pt x="527447" y="275822"/>
                    <a:pt x="451281" y="275822"/>
                  </a:cubicBezTo>
                  <a:cubicBezTo>
                    <a:pt x="413198" y="275822"/>
                    <a:pt x="378720" y="260386"/>
                    <a:pt x="353763" y="235429"/>
                  </a:cubicBezTo>
                  <a:lnTo>
                    <a:pt x="324543" y="192090"/>
                  </a:lnTo>
                  <a:lnTo>
                    <a:pt x="264649" y="192090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ubicBezTo>
                    <a:pt x="0" y="61745"/>
                    <a:pt x="61745" y="0"/>
                    <a:pt x="137911" y="0"/>
                  </a:cubicBezTo>
                  <a:close/>
                </a:path>
              </a:pathLst>
            </a:cu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72" name="Arrow: Chevron 271">
              <a:extLst>
                <a:ext uri="{FF2B5EF4-FFF2-40B4-BE49-F238E27FC236}">
                  <a16:creationId xmlns:a16="http://schemas.microsoft.com/office/drawing/2014/main" id="{E3800D18-833D-48A1-82AC-F6782AD35EBE}"/>
                </a:ext>
              </a:extLst>
            </p:cNvPr>
            <p:cNvSpPr/>
            <p:nvPr/>
          </p:nvSpPr>
          <p:spPr>
            <a:xfrm rot="5400000">
              <a:off x="11934271" y="4144584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73" name="Arrow: Chevron 272">
              <a:extLst>
                <a:ext uri="{FF2B5EF4-FFF2-40B4-BE49-F238E27FC236}">
                  <a16:creationId xmlns:a16="http://schemas.microsoft.com/office/drawing/2014/main" id="{401A3C08-AD57-40CA-A2B0-B18A259BB5EB}"/>
                </a:ext>
              </a:extLst>
            </p:cNvPr>
            <p:cNvSpPr/>
            <p:nvPr/>
          </p:nvSpPr>
          <p:spPr>
            <a:xfrm rot="5400000">
              <a:off x="11934271" y="1922090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3AC2718F-03EC-47DD-A1E5-DA617A1EAB97}"/>
                </a:ext>
              </a:extLst>
            </p:cNvPr>
            <p:cNvSpPr/>
            <p:nvPr/>
          </p:nvSpPr>
          <p:spPr>
            <a:xfrm flipH="1" flipV="1">
              <a:off x="3024492" y="2420192"/>
              <a:ext cx="1618467" cy="811702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279" name="Arrow: Chevron 278">
              <a:extLst>
                <a:ext uri="{FF2B5EF4-FFF2-40B4-BE49-F238E27FC236}">
                  <a16:creationId xmlns:a16="http://schemas.microsoft.com/office/drawing/2014/main" id="{87E93F2A-0F5E-4229-A670-D31605CA02A5}"/>
                </a:ext>
              </a:extLst>
            </p:cNvPr>
            <p:cNvSpPr/>
            <p:nvPr/>
          </p:nvSpPr>
          <p:spPr>
            <a:xfrm rot="16200000">
              <a:off x="4525366" y="2656661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80" name="Arrow: Chevron 279">
              <a:extLst>
                <a:ext uri="{FF2B5EF4-FFF2-40B4-BE49-F238E27FC236}">
                  <a16:creationId xmlns:a16="http://schemas.microsoft.com/office/drawing/2014/main" id="{BB820039-461A-44C4-84BB-58E2790C59BF}"/>
                </a:ext>
              </a:extLst>
            </p:cNvPr>
            <p:cNvSpPr/>
            <p:nvPr/>
          </p:nvSpPr>
          <p:spPr>
            <a:xfrm rot="5400000">
              <a:off x="2900041" y="2659398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4AC11806-5321-49AA-849B-E4FFAF3EBFF1}"/>
                </a:ext>
              </a:extLst>
            </p:cNvPr>
            <p:cNvGrpSpPr/>
            <p:nvPr/>
          </p:nvGrpSpPr>
          <p:grpSpPr>
            <a:xfrm>
              <a:off x="2921913" y="2059839"/>
              <a:ext cx="1816074" cy="504791"/>
              <a:chOff x="2642258" y="2059148"/>
              <a:chExt cx="1816074" cy="504791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388C668-B50F-4B12-BB97-180833960FB7}"/>
                  </a:ext>
                </a:extLst>
              </p:cNvPr>
              <p:cNvSpPr txBox="1"/>
              <p:nvPr/>
            </p:nvSpPr>
            <p:spPr>
              <a:xfrm>
                <a:off x="2642258" y="2059148"/>
                <a:ext cx="181607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GB" sz="1200" b="1" dirty="0"/>
                  <a:t>Develop Workspace</a:t>
                </a:r>
              </a:p>
            </p:txBody>
          </p:sp>
          <p:sp>
            <p:nvSpPr>
              <p:cNvPr id="281" name="Arrow: Chevron 280">
                <a:extLst>
                  <a:ext uri="{FF2B5EF4-FFF2-40B4-BE49-F238E27FC236}">
                    <a16:creationId xmlns:a16="http://schemas.microsoft.com/office/drawing/2014/main" id="{AE9EA64A-CD3F-48E0-9C75-493C104CC3A4}"/>
                  </a:ext>
                </a:extLst>
              </p:cNvPr>
              <p:cNvSpPr/>
              <p:nvPr/>
            </p:nvSpPr>
            <p:spPr>
              <a:xfrm rot="10800000">
                <a:off x="3437311" y="2276444"/>
                <a:ext cx="225970" cy="287495"/>
              </a:xfrm>
              <a:prstGeom prst="chevron">
                <a:avLst>
                  <a:gd name="adj" fmla="val 38105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78B45BF-3236-458F-A0B0-BF62C01A6561}"/>
                </a:ext>
              </a:extLst>
            </p:cNvPr>
            <p:cNvSpPr/>
            <p:nvPr/>
          </p:nvSpPr>
          <p:spPr>
            <a:xfrm rot="16200000">
              <a:off x="8673729" y="4319460"/>
              <a:ext cx="275822" cy="275822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99" name="Arrow: Chevron 298">
              <a:extLst>
                <a:ext uri="{FF2B5EF4-FFF2-40B4-BE49-F238E27FC236}">
                  <a16:creationId xmlns:a16="http://schemas.microsoft.com/office/drawing/2014/main" id="{3DB56F8C-6754-4AB6-96C4-785CDBBFF310}"/>
                </a:ext>
              </a:extLst>
            </p:cNvPr>
            <p:cNvSpPr/>
            <p:nvPr/>
          </p:nvSpPr>
          <p:spPr>
            <a:xfrm rot="5400000">
              <a:off x="6719790" y="3934251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00" name="Arrow: Chevron 299">
              <a:extLst>
                <a:ext uri="{FF2B5EF4-FFF2-40B4-BE49-F238E27FC236}">
                  <a16:creationId xmlns:a16="http://schemas.microsoft.com/office/drawing/2014/main" id="{B42ED114-1AB5-4634-8DAB-08E402550C20}"/>
                </a:ext>
              </a:extLst>
            </p:cNvPr>
            <p:cNvSpPr/>
            <p:nvPr/>
          </p:nvSpPr>
          <p:spPr>
            <a:xfrm rot="10800000">
              <a:off x="7497410" y="3531305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40E7972-A913-436D-9075-978735DD7AEC}"/>
                </a:ext>
              </a:extLst>
            </p:cNvPr>
            <p:cNvSpPr/>
            <p:nvPr/>
          </p:nvSpPr>
          <p:spPr>
            <a:xfrm rot="5400000">
              <a:off x="7623757" y="2697911"/>
              <a:ext cx="3547898" cy="275822"/>
            </a:xfrm>
            <a:custGeom>
              <a:avLst/>
              <a:gdLst>
                <a:gd name="connsiteX0" fmla="*/ 0 w 3547898"/>
                <a:gd name="connsiteY0" fmla="*/ 137911 h 275822"/>
                <a:gd name="connsiteX1" fmla="*/ 137911 w 3547898"/>
                <a:gd name="connsiteY1" fmla="*/ 0 h 275822"/>
                <a:gd name="connsiteX2" fmla="*/ 235429 w 3547898"/>
                <a:gd name="connsiteY2" fmla="*/ 40393 h 275822"/>
                <a:gd name="connsiteX3" fmla="*/ 264769 w 3547898"/>
                <a:gd name="connsiteY3" fmla="*/ 83911 h 275822"/>
                <a:gd name="connsiteX4" fmla="*/ 3283129 w 3547898"/>
                <a:gd name="connsiteY4" fmla="*/ 83911 h 275822"/>
                <a:gd name="connsiteX5" fmla="*/ 3312470 w 3547898"/>
                <a:gd name="connsiteY5" fmla="*/ 40393 h 275822"/>
                <a:gd name="connsiteX6" fmla="*/ 3409987 w 3547898"/>
                <a:gd name="connsiteY6" fmla="*/ 0 h 275822"/>
                <a:gd name="connsiteX7" fmla="*/ 3547898 w 3547898"/>
                <a:gd name="connsiteY7" fmla="*/ 137911 h 275822"/>
                <a:gd name="connsiteX8" fmla="*/ 3409987 w 3547898"/>
                <a:gd name="connsiteY8" fmla="*/ 275822 h 275822"/>
                <a:gd name="connsiteX9" fmla="*/ 3312470 w 3547898"/>
                <a:gd name="connsiteY9" fmla="*/ 235429 h 275822"/>
                <a:gd name="connsiteX10" fmla="*/ 3283129 w 3547898"/>
                <a:gd name="connsiteY10" fmla="*/ 191911 h 275822"/>
                <a:gd name="connsiteX11" fmla="*/ 264769 w 3547898"/>
                <a:gd name="connsiteY11" fmla="*/ 191911 h 275822"/>
                <a:gd name="connsiteX12" fmla="*/ 235429 w 3547898"/>
                <a:gd name="connsiteY12" fmla="*/ 235429 h 275822"/>
                <a:gd name="connsiteX13" fmla="*/ 137911 w 3547898"/>
                <a:gd name="connsiteY13" fmla="*/ 275822 h 275822"/>
                <a:gd name="connsiteX14" fmla="*/ 0 w 3547898"/>
                <a:gd name="connsiteY14" fmla="*/ 137911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47898" h="275822">
                  <a:moveTo>
                    <a:pt x="0" y="137911"/>
                  </a:moveTo>
                  <a:cubicBezTo>
                    <a:pt x="0" y="61745"/>
                    <a:pt x="61745" y="0"/>
                    <a:pt x="137911" y="0"/>
                  </a:cubicBezTo>
                  <a:cubicBezTo>
                    <a:pt x="175994" y="0"/>
                    <a:pt x="210472" y="15436"/>
                    <a:pt x="235429" y="40393"/>
                  </a:cubicBezTo>
                  <a:lnTo>
                    <a:pt x="264769" y="83911"/>
                  </a:lnTo>
                  <a:lnTo>
                    <a:pt x="3283129" y="83911"/>
                  </a:lnTo>
                  <a:lnTo>
                    <a:pt x="3312470" y="40393"/>
                  </a:lnTo>
                  <a:cubicBezTo>
                    <a:pt x="3337427" y="15436"/>
                    <a:pt x="3371904" y="0"/>
                    <a:pt x="3409987" y="0"/>
                  </a:cubicBezTo>
                  <a:cubicBezTo>
                    <a:pt x="3486153" y="0"/>
                    <a:pt x="3547898" y="61745"/>
                    <a:pt x="3547898" y="137911"/>
                  </a:cubicBezTo>
                  <a:cubicBezTo>
                    <a:pt x="3547898" y="214077"/>
                    <a:pt x="3486153" y="275822"/>
                    <a:pt x="3409987" y="275822"/>
                  </a:cubicBezTo>
                  <a:cubicBezTo>
                    <a:pt x="3371904" y="275822"/>
                    <a:pt x="3337427" y="260386"/>
                    <a:pt x="3312470" y="235429"/>
                  </a:cubicBezTo>
                  <a:lnTo>
                    <a:pt x="3283129" y="191911"/>
                  </a:lnTo>
                  <a:lnTo>
                    <a:pt x="264769" y="191911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lose/>
                </a:path>
              </a:pathLst>
            </a:cu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308" name="Freeform 65">
              <a:extLst>
                <a:ext uri="{FF2B5EF4-FFF2-40B4-BE49-F238E27FC236}">
                  <a16:creationId xmlns:a16="http://schemas.microsoft.com/office/drawing/2014/main" id="{F7B978C4-26AD-4CC9-A1F1-5E8BB380C9B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58508" y="1025398"/>
              <a:ext cx="301260" cy="360000"/>
            </a:xfrm>
            <a:custGeom>
              <a:avLst/>
              <a:gdLst>
                <a:gd name="T0" fmla="*/ 412 w 518"/>
                <a:gd name="T1" fmla="*/ 0 h 619"/>
                <a:gd name="T2" fmla="*/ 0 w 518"/>
                <a:gd name="T3" fmla="*/ 361 h 619"/>
                <a:gd name="T4" fmla="*/ 180 w 518"/>
                <a:gd name="T5" fmla="*/ 361 h 619"/>
                <a:gd name="T6" fmla="*/ 103 w 518"/>
                <a:gd name="T7" fmla="*/ 619 h 619"/>
                <a:gd name="T8" fmla="*/ 518 w 518"/>
                <a:gd name="T9" fmla="*/ 258 h 619"/>
                <a:gd name="T10" fmla="*/ 336 w 518"/>
                <a:gd name="T11" fmla="*/ 258 h 619"/>
                <a:gd name="T12" fmla="*/ 412 w 518"/>
                <a:gd name="T13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619">
                  <a:moveTo>
                    <a:pt x="412" y="0"/>
                  </a:moveTo>
                  <a:lnTo>
                    <a:pt x="0" y="361"/>
                  </a:lnTo>
                  <a:lnTo>
                    <a:pt x="180" y="361"/>
                  </a:lnTo>
                  <a:lnTo>
                    <a:pt x="103" y="619"/>
                  </a:lnTo>
                  <a:lnTo>
                    <a:pt x="518" y="258"/>
                  </a:lnTo>
                  <a:lnTo>
                    <a:pt x="336" y="258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19" name="Oval 318">
            <a:extLst>
              <a:ext uri="{FF2B5EF4-FFF2-40B4-BE49-F238E27FC236}">
                <a16:creationId xmlns:a16="http://schemas.microsoft.com/office/drawing/2014/main" id="{32E761F4-5DFB-407A-8644-27C584B0943B}"/>
              </a:ext>
            </a:extLst>
          </p:cNvPr>
          <p:cNvSpPr/>
          <p:nvPr/>
        </p:nvSpPr>
        <p:spPr>
          <a:xfrm rot="-2700000">
            <a:off x="6611822" y="3484481"/>
            <a:ext cx="468729" cy="2072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700" b="1" dirty="0"/>
              <a:t>NEW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46D806A-5C74-4141-B7DF-8175B16B2307}"/>
              </a:ext>
            </a:extLst>
          </p:cNvPr>
          <p:cNvSpPr/>
          <p:nvPr/>
        </p:nvSpPr>
        <p:spPr>
          <a:xfrm>
            <a:off x="10224789" y="4018959"/>
            <a:ext cx="468729" cy="2072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700" b="1" dirty="0"/>
              <a:t>NEW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CCF6CB3D-C337-46FB-9858-6F7E3EE9813A}"/>
              </a:ext>
            </a:extLst>
          </p:cNvPr>
          <p:cNvSpPr/>
          <p:nvPr/>
        </p:nvSpPr>
        <p:spPr>
          <a:xfrm>
            <a:off x="12872889" y="4506768"/>
            <a:ext cx="468729" cy="2072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700" b="1" dirty="0"/>
              <a:t>NEW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20622-EECB-48DA-963A-3D3382F0EF84}"/>
              </a:ext>
            </a:extLst>
          </p:cNvPr>
          <p:cNvSpPr txBox="1"/>
          <p:nvPr/>
        </p:nvSpPr>
        <p:spPr>
          <a:xfrm>
            <a:off x="2560889" y="853002"/>
            <a:ext cx="54345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section in Spark called ???</a:t>
            </a:r>
          </a:p>
        </p:txBody>
      </p:sp>
    </p:spTree>
    <p:extLst>
      <p:ext uri="{BB962C8B-B14F-4D97-AF65-F5344CB8AC3E}">
        <p14:creationId xmlns:p14="http://schemas.microsoft.com/office/powerpoint/2010/main" val="124892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Arrow: Right 269">
            <a:extLst>
              <a:ext uri="{FF2B5EF4-FFF2-40B4-BE49-F238E27FC236}">
                <a16:creationId xmlns:a16="http://schemas.microsoft.com/office/drawing/2014/main" id="{4C4E2F47-410F-451A-B842-2FC3A0105A0A}"/>
              </a:ext>
            </a:extLst>
          </p:cNvPr>
          <p:cNvSpPr/>
          <p:nvPr/>
        </p:nvSpPr>
        <p:spPr>
          <a:xfrm>
            <a:off x="9300684" y="3474314"/>
            <a:ext cx="4919801" cy="128097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41F7438-432B-4821-9378-8870D148D854}"/>
              </a:ext>
            </a:extLst>
          </p:cNvPr>
          <p:cNvSpPr/>
          <p:nvPr/>
        </p:nvSpPr>
        <p:spPr>
          <a:xfrm>
            <a:off x="383172" y="3659635"/>
            <a:ext cx="1891659" cy="2273339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AE8DB248-1B19-46A0-B8A9-187FDB869F96}"/>
              </a:ext>
            </a:extLst>
          </p:cNvPr>
          <p:cNvSpPr/>
          <p:nvPr/>
        </p:nvSpPr>
        <p:spPr>
          <a:xfrm>
            <a:off x="7717939" y="2327130"/>
            <a:ext cx="1936644" cy="3575341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Big Idea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68B9B1D-738C-4B39-B069-1CA84306D3D9}"/>
              </a:ext>
            </a:extLst>
          </p:cNvPr>
          <p:cNvGrpSpPr/>
          <p:nvPr/>
        </p:nvGrpSpPr>
        <p:grpSpPr>
          <a:xfrm>
            <a:off x="8520448" y="3302717"/>
            <a:ext cx="324053" cy="324054"/>
            <a:chOff x="3099701" y="4670479"/>
            <a:chExt cx="473721" cy="47372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F27D1F4-C925-4E55-8490-0F25CAC9F1C8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46A90FD-56F4-4372-8EB9-B332199B72A6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82A173E-0426-4156-A4C7-B0FCA9F108B6}"/>
              </a:ext>
            </a:extLst>
          </p:cNvPr>
          <p:cNvGrpSpPr/>
          <p:nvPr/>
        </p:nvGrpSpPr>
        <p:grpSpPr>
          <a:xfrm>
            <a:off x="8075459" y="3927398"/>
            <a:ext cx="324052" cy="324052"/>
            <a:chOff x="1388136" y="5679237"/>
            <a:chExt cx="473729" cy="473729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728FCB1-0C1C-4786-8328-0DAFB1C059B6}"/>
                </a:ext>
              </a:extLst>
            </p:cNvPr>
            <p:cNvSpPr/>
            <p:nvPr/>
          </p:nvSpPr>
          <p:spPr>
            <a:xfrm>
              <a:off x="1388136" y="5679237"/>
              <a:ext cx="473729" cy="47372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730CCCB-6AED-4A64-9533-CBDABDF41A76}"/>
                </a:ext>
              </a:extLst>
            </p:cNvPr>
            <p:cNvSpPr/>
            <p:nvPr/>
          </p:nvSpPr>
          <p:spPr>
            <a:xfrm>
              <a:off x="1464324" y="5788913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2C6AC0D0-647C-4F8B-97A6-FFFEA225ED2C}"/>
              </a:ext>
            </a:extLst>
          </p:cNvPr>
          <p:cNvSpPr/>
          <p:nvPr/>
        </p:nvSpPr>
        <p:spPr>
          <a:xfrm>
            <a:off x="4905466" y="2356901"/>
            <a:ext cx="2572767" cy="965417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Innovation Idea</a:t>
            </a:r>
          </a:p>
        </p:txBody>
      </p:sp>
      <p:sp>
        <p:nvSpPr>
          <p:cNvPr id="333" name="Rectangle: Rounded Corners 332">
            <a:extLst>
              <a:ext uri="{FF2B5EF4-FFF2-40B4-BE49-F238E27FC236}">
                <a16:creationId xmlns:a16="http://schemas.microsoft.com/office/drawing/2014/main" id="{A13540E3-4B73-4499-9AE2-3672CB0A0D6A}"/>
              </a:ext>
            </a:extLst>
          </p:cNvPr>
          <p:cNvSpPr/>
          <p:nvPr/>
        </p:nvSpPr>
        <p:spPr>
          <a:xfrm>
            <a:off x="4905466" y="3632092"/>
            <a:ext cx="2572767" cy="965417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Innovation Idea</a:t>
            </a:r>
          </a:p>
        </p:txBody>
      </p:sp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B737C72B-6478-45E2-AFFD-77EF9E73F542}"/>
              </a:ext>
            </a:extLst>
          </p:cNvPr>
          <p:cNvSpPr/>
          <p:nvPr/>
        </p:nvSpPr>
        <p:spPr>
          <a:xfrm>
            <a:off x="4905466" y="4967559"/>
            <a:ext cx="2572767" cy="965417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Innovation Idea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439B82-6258-4A1F-B1A4-119B3AF84580}"/>
              </a:ext>
            </a:extLst>
          </p:cNvPr>
          <p:cNvGrpSpPr/>
          <p:nvPr/>
        </p:nvGrpSpPr>
        <p:grpSpPr>
          <a:xfrm>
            <a:off x="5387232" y="2472698"/>
            <a:ext cx="1609237" cy="237550"/>
            <a:chOff x="-1861859" y="3639860"/>
            <a:chExt cx="1831381" cy="270342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DF9C9467-61D6-48DA-8631-A4393EABE58F}"/>
                </a:ext>
              </a:extLst>
            </p:cNvPr>
            <p:cNvGrpSpPr/>
            <p:nvPr/>
          </p:nvGrpSpPr>
          <p:grpSpPr>
            <a:xfrm>
              <a:off x="-1087659" y="3639860"/>
              <a:ext cx="270342" cy="270342"/>
              <a:chOff x="3099701" y="4670479"/>
              <a:chExt cx="473721" cy="473721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3560EAB0-38E0-43B2-AB77-4A492AC87DA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1BBC2106-ADC3-4DD2-8C37-CE2E5FC606E0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CD507BD5-5082-4614-BBFC-361B419C9C93}"/>
                </a:ext>
              </a:extLst>
            </p:cNvPr>
            <p:cNvGrpSpPr/>
            <p:nvPr/>
          </p:nvGrpSpPr>
          <p:grpSpPr>
            <a:xfrm>
              <a:off x="-300819" y="3639861"/>
              <a:ext cx="270341" cy="270341"/>
              <a:chOff x="1388136" y="5679237"/>
              <a:chExt cx="473729" cy="473729"/>
            </a:xfrm>
          </p:grpSpPr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037A4E97-629A-46DF-AF1E-F1CFFBA80B82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1D7A74A5-76EA-4195-8FBF-18717DC8317D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E196F831-7162-47D6-8544-D497C660B9A5}"/>
                </a:ext>
              </a:extLst>
            </p:cNvPr>
            <p:cNvGrpSpPr/>
            <p:nvPr/>
          </p:nvGrpSpPr>
          <p:grpSpPr>
            <a:xfrm>
              <a:off x="-694240" y="3639860"/>
              <a:ext cx="270342" cy="270342"/>
              <a:chOff x="3099701" y="4670479"/>
              <a:chExt cx="473721" cy="473721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CFE7DA7E-FD3D-47CC-8E19-D9048AF78A3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 dirty="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59C1B4B-7E01-43AD-ABE1-BBB6AE446B92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6B5864AB-E88A-4BF1-B876-953C6EF4F27B}"/>
                </a:ext>
              </a:extLst>
            </p:cNvPr>
            <p:cNvGrpSpPr/>
            <p:nvPr/>
          </p:nvGrpSpPr>
          <p:grpSpPr>
            <a:xfrm>
              <a:off x="-1861859" y="3643020"/>
              <a:ext cx="264023" cy="264023"/>
              <a:chOff x="3099701" y="4670479"/>
              <a:chExt cx="473721" cy="473721"/>
            </a:xfrm>
          </p:grpSpPr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443777C-1303-4DD1-83F0-D73890F44A0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FB01DDB-71D1-43BD-84DF-091711613E21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D556E22F-780F-40FD-BA4C-BB21C3BA2F64}"/>
                </a:ext>
              </a:extLst>
            </p:cNvPr>
            <p:cNvGrpSpPr/>
            <p:nvPr/>
          </p:nvGrpSpPr>
          <p:grpSpPr>
            <a:xfrm>
              <a:off x="-1474759" y="3643020"/>
              <a:ext cx="264023" cy="264023"/>
              <a:chOff x="3099701" y="4670479"/>
              <a:chExt cx="473721" cy="473721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8F6B17FD-414B-4833-83CC-4E779271235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B60761A6-5238-437B-8B39-0BD65C097239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6B8AF51-CD00-482D-80F0-567BCA177DE8}"/>
              </a:ext>
            </a:extLst>
          </p:cNvPr>
          <p:cNvGrpSpPr/>
          <p:nvPr/>
        </p:nvGrpSpPr>
        <p:grpSpPr>
          <a:xfrm>
            <a:off x="5387232" y="3824995"/>
            <a:ext cx="1609237" cy="237550"/>
            <a:chOff x="-1861859" y="3639860"/>
            <a:chExt cx="1831381" cy="270342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366C67D-1527-444F-9FF0-0BA7EB9E8447}"/>
                </a:ext>
              </a:extLst>
            </p:cNvPr>
            <p:cNvGrpSpPr/>
            <p:nvPr/>
          </p:nvGrpSpPr>
          <p:grpSpPr>
            <a:xfrm>
              <a:off x="-1087659" y="3639860"/>
              <a:ext cx="270342" cy="270342"/>
              <a:chOff x="3099701" y="4670479"/>
              <a:chExt cx="473721" cy="473721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1F69CC5C-5CE0-4826-9964-2958872AF1A3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A4822F2E-67A4-4A22-8048-AFCA6E4D16B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42173566-2664-46B6-97A7-BA38FD87D1DF}"/>
                </a:ext>
              </a:extLst>
            </p:cNvPr>
            <p:cNvGrpSpPr/>
            <p:nvPr/>
          </p:nvGrpSpPr>
          <p:grpSpPr>
            <a:xfrm>
              <a:off x="-300819" y="3639861"/>
              <a:ext cx="270341" cy="270341"/>
              <a:chOff x="1388136" y="5679237"/>
              <a:chExt cx="473729" cy="473729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766C200E-76D8-4AAF-8BD0-311A3EF1B3B3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C29020E2-3B8E-4739-B532-7AFC19000D98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7A44E25A-744E-4B56-B77F-1FE3F867DBD7}"/>
                </a:ext>
              </a:extLst>
            </p:cNvPr>
            <p:cNvGrpSpPr/>
            <p:nvPr/>
          </p:nvGrpSpPr>
          <p:grpSpPr>
            <a:xfrm>
              <a:off x="-694240" y="3639860"/>
              <a:ext cx="270342" cy="270342"/>
              <a:chOff x="3099701" y="4670479"/>
              <a:chExt cx="473721" cy="473721"/>
            </a:xfrm>
          </p:grpSpPr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DBB7C1DD-9969-44A6-84E0-FA10D2932B2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 dirty="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06D6FFEA-A387-4F46-BF68-08738C0995D2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BF1FC89E-89B3-4FB5-A498-C9C14FE2A97D}"/>
                </a:ext>
              </a:extLst>
            </p:cNvPr>
            <p:cNvGrpSpPr/>
            <p:nvPr/>
          </p:nvGrpSpPr>
          <p:grpSpPr>
            <a:xfrm>
              <a:off x="-1861859" y="3643020"/>
              <a:ext cx="264023" cy="264023"/>
              <a:chOff x="3099701" y="4670479"/>
              <a:chExt cx="473721" cy="473721"/>
            </a:xfrm>
          </p:grpSpPr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EB88E97F-DAFA-4E28-959F-CC9F44BE244B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C2C55B0-3B49-4D6C-BEA0-378828D47A9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5DC9C5EB-FC8A-4247-B41A-F6EFA9B04844}"/>
                </a:ext>
              </a:extLst>
            </p:cNvPr>
            <p:cNvGrpSpPr/>
            <p:nvPr/>
          </p:nvGrpSpPr>
          <p:grpSpPr>
            <a:xfrm>
              <a:off x="-1474759" y="3643020"/>
              <a:ext cx="264023" cy="264023"/>
              <a:chOff x="3099701" y="4670479"/>
              <a:chExt cx="473721" cy="473721"/>
            </a:xfrm>
          </p:grpSpPr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624FC95D-C25A-4D9F-B660-7ADCE760B2E0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110617DE-1880-4ACF-8AA0-686F046908C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1BB9090F-ACD6-4A18-8E3A-0894D0061214}"/>
              </a:ext>
            </a:extLst>
          </p:cNvPr>
          <p:cNvGrpSpPr/>
          <p:nvPr/>
        </p:nvGrpSpPr>
        <p:grpSpPr>
          <a:xfrm>
            <a:off x="5387232" y="5177292"/>
            <a:ext cx="1609237" cy="237550"/>
            <a:chOff x="-1861859" y="3639860"/>
            <a:chExt cx="1831381" cy="270342"/>
          </a:xfrm>
        </p:grpSpPr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F4BBACBC-15FF-4449-B4CB-99EBE9A990F2}"/>
                </a:ext>
              </a:extLst>
            </p:cNvPr>
            <p:cNvGrpSpPr/>
            <p:nvPr/>
          </p:nvGrpSpPr>
          <p:grpSpPr>
            <a:xfrm>
              <a:off x="-1087659" y="3639860"/>
              <a:ext cx="270342" cy="270342"/>
              <a:chOff x="3099701" y="4670479"/>
              <a:chExt cx="473721" cy="473721"/>
            </a:xfrm>
          </p:grpSpPr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E24CC897-D30A-42AC-90D1-94D2C9C40A1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F9DBFDE3-A82A-4CB2-A41D-A92EBBC281D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FE3A003F-9DEC-433C-ABB0-CD372D72B12D}"/>
                </a:ext>
              </a:extLst>
            </p:cNvPr>
            <p:cNvGrpSpPr/>
            <p:nvPr/>
          </p:nvGrpSpPr>
          <p:grpSpPr>
            <a:xfrm>
              <a:off x="-300819" y="3639861"/>
              <a:ext cx="270341" cy="270341"/>
              <a:chOff x="1388136" y="5679237"/>
              <a:chExt cx="473729" cy="473729"/>
            </a:xfrm>
          </p:grpSpPr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1F532FF5-3757-473E-BAAC-BD1795EACB67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DB05632C-938D-4769-A921-0215C11F3E7B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912A56E7-A126-4430-B65F-6475161D73B5}"/>
                </a:ext>
              </a:extLst>
            </p:cNvPr>
            <p:cNvGrpSpPr/>
            <p:nvPr/>
          </p:nvGrpSpPr>
          <p:grpSpPr>
            <a:xfrm>
              <a:off x="-694240" y="3639860"/>
              <a:ext cx="270342" cy="270342"/>
              <a:chOff x="3099701" y="4670479"/>
              <a:chExt cx="473721" cy="473721"/>
            </a:xfrm>
          </p:grpSpPr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BFDC58F9-B774-4596-B7F7-5872C639C5E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 dirty="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55D727A-9E48-44E2-A53D-5ABFF2D13356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2E3B6BD3-5D39-401A-8E90-C2558D34AEA3}"/>
                </a:ext>
              </a:extLst>
            </p:cNvPr>
            <p:cNvGrpSpPr/>
            <p:nvPr/>
          </p:nvGrpSpPr>
          <p:grpSpPr>
            <a:xfrm>
              <a:off x="-1861859" y="3643020"/>
              <a:ext cx="264023" cy="264023"/>
              <a:chOff x="3099701" y="4670479"/>
              <a:chExt cx="473721" cy="473721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1A9D0D7D-BBA1-41E8-BFDC-6D826BE7873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8468F331-729F-4ADE-BF7F-CECE94E7A9E8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30928F-7EAB-4E08-A46D-D9F8E678C524}"/>
                </a:ext>
              </a:extLst>
            </p:cNvPr>
            <p:cNvGrpSpPr/>
            <p:nvPr/>
          </p:nvGrpSpPr>
          <p:grpSpPr>
            <a:xfrm>
              <a:off x="-1474759" y="3643020"/>
              <a:ext cx="264023" cy="264023"/>
              <a:chOff x="3099701" y="4670479"/>
              <a:chExt cx="473721" cy="47372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01573817-0F0B-45F0-8EA5-B8C5395E6B5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9DBC6184-3C3B-4C6D-A82F-07105DA89C09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2A4F883-8301-41F2-851A-85856199D004}"/>
              </a:ext>
            </a:extLst>
          </p:cNvPr>
          <p:cNvGrpSpPr/>
          <p:nvPr/>
        </p:nvGrpSpPr>
        <p:grpSpPr>
          <a:xfrm>
            <a:off x="8079246" y="2679611"/>
            <a:ext cx="316478" cy="316478"/>
            <a:chOff x="3099701" y="4670479"/>
            <a:chExt cx="473721" cy="473721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4C5A238-DC2A-4CF4-B4A1-00CD924E83E7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91A314-B4FF-4B0A-B539-10B6FDCCE88F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5CD7456A-9572-4002-BC2E-9840B809DECB}"/>
              </a:ext>
            </a:extLst>
          </p:cNvPr>
          <p:cNvGrpSpPr/>
          <p:nvPr/>
        </p:nvGrpSpPr>
        <p:grpSpPr>
          <a:xfrm>
            <a:off x="8524235" y="2679611"/>
            <a:ext cx="316478" cy="316478"/>
            <a:chOff x="3099701" y="4670479"/>
            <a:chExt cx="473721" cy="473721"/>
          </a:xfrm>
        </p:grpSpPr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916A231-1BCA-4C1F-9E25-5B4B6A565DBB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25875D1F-5584-4BED-BB72-B776730A2043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A12B2AD-CB12-4E29-B3BC-E3D6E4D92AC2}"/>
              </a:ext>
            </a:extLst>
          </p:cNvPr>
          <p:cNvGrpSpPr/>
          <p:nvPr/>
        </p:nvGrpSpPr>
        <p:grpSpPr>
          <a:xfrm>
            <a:off x="8075459" y="3302717"/>
            <a:ext cx="324053" cy="324054"/>
            <a:chOff x="3099701" y="4670479"/>
            <a:chExt cx="473721" cy="473721"/>
          </a:xfrm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90C3DD4-AB0C-4C22-A44A-478FD481480F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33312DF-A643-4CC0-8C87-DC1A2FEDEB99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51C8D5-DB04-42A2-92DA-9F4C8085C213}"/>
              </a:ext>
            </a:extLst>
          </p:cNvPr>
          <p:cNvCxnSpPr>
            <a:cxnSpLocks/>
          </p:cNvCxnSpPr>
          <p:nvPr/>
        </p:nvCxnSpPr>
        <p:spPr>
          <a:xfrm>
            <a:off x="10083040" y="2138847"/>
            <a:ext cx="0" cy="3951906"/>
          </a:xfrm>
          <a:prstGeom prst="line">
            <a:avLst/>
          </a:prstGeom>
          <a:ln w="254000" cap="sq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8" name="Rectangle: Rounded Corners 437">
            <a:extLst>
              <a:ext uri="{FF2B5EF4-FFF2-40B4-BE49-F238E27FC236}">
                <a16:creationId xmlns:a16="http://schemas.microsoft.com/office/drawing/2014/main" id="{61A9B04E-0499-4B65-BF0D-B0089BEB6EB7}"/>
              </a:ext>
            </a:extLst>
          </p:cNvPr>
          <p:cNvSpPr/>
          <p:nvPr/>
        </p:nvSpPr>
        <p:spPr>
          <a:xfrm>
            <a:off x="2484969" y="2351712"/>
            <a:ext cx="1891659" cy="2273340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/>
              <a:t>Roadmap </a:t>
            </a:r>
            <a:br>
              <a:rPr lang="en-GB" sz="1400" b="1" dirty="0"/>
            </a:br>
            <a:r>
              <a:rPr lang="en-GB" sz="1000" dirty="0"/>
              <a:t>(Innovation Agenda</a:t>
            </a:r>
            <a:br>
              <a:rPr lang="en-GB" sz="1000" dirty="0"/>
            </a:br>
            <a:r>
              <a:rPr lang="en-GB" sz="1000" dirty="0"/>
              <a:t>/Digital Blueprint)</a:t>
            </a:r>
            <a:endParaRPr lang="en-GB" sz="1400" dirty="0"/>
          </a:p>
        </p:txBody>
      </p:sp>
      <p:sp>
        <p:nvSpPr>
          <p:cNvPr id="439" name="Arrow: Right 438">
            <a:extLst>
              <a:ext uri="{FF2B5EF4-FFF2-40B4-BE49-F238E27FC236}">
                <a16:creationId xmlns:a16="http://schemas.microsoft.com/office/drawing/2014/main" id="{6BCA24CB-A190-4BB2-A651-F2B16C14E4C5}"/>
              </a:ext>
            </a:extLst>
          </p:cNvPr>
          <p:cNvSpPr/>
          <p:nvPr/>
        </p:nvSpPr>
        <p:spPr>
          <a:xfrm>
            <a:off x="691635" y="3639660"/>
            <a:ext cx="2033839" cy="950281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40" name="Arrow: Right 439">
            <a:extLst>
              <a:ext uri="{FF2B5EF4-FFF2-40B4-BE49-F238E27FC236}">
                <a16:creationId xmlns:a16="http://schemas.microsoft.com/office/drawing/2014/main" id="{CA5B7C72-C999-43BB-9E9E-A7ED27996A8C}"/>
              </a:ext>
            </a:extLst>
          </p:cNvPr>
          <p:cNvSpPr/>
          <p:nvPr/>
        </p:nvSpPr>
        <p:spPr>
          <a:xfrm>
            <a:off x="2084619" y="4809781"/>
            <a:ext cx="3126022" cy="1280972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41" name="Arrow: Right 440">
            <a:extLst>
              <a:ext uri="{FF2B5EF4-FFF2-40B4-BE49-F238E27FC236}">
                <a16:creationId xmlns:a16="http://schemas.microsoft.com/office/drawing/2014/main" id="{60363FBB-18E7-4C8C-B8B5-D16D7D4DE9E3}"/>
              </a:ext>
            </a:extLst>
          </p:cNvPr>
          <p:cNvSpPr/>
          <p:nvPr/>
        </p:nvSpPr>
        <p:spPr>
          <a:xfrm>
            <a:off x="4061436" y="2356901"/>
            <a:ext cx="1141677" cy="96541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42" name="Arrow: Right 441">
            <a:extLst>
              <a:ext uri="{FF2B5EF4-FFF2-40B4-BE49-F238E27FC236}">
                <a16:creationId xmlns:a16="http://schemas.microsoft.com/office/drawing/2014/main" id="{1C33A18D-6F07-44DE-BA7F-51870A9C2308}"/>
              </a:ext>
            </a:extLst>
          </p:cNvPr>
          <p:cNvSpPr/>
          <p:nvPr/>
        </p:nvSpPr>
        <p:spPr>
          <a:xfrm>
            <a:off x="4068964" y="3632092"/>
            <a:ext cx="1141677" cy="96541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A9623FE-B1CB-4BA6-AC8E-1F2FE9C381FD}"/>
              </a:ext>
            </a:extLst>
          </p:cNvPr>
          <p:cNvGrpSpPr/>
          <p:nvPr/>
        </p:nvGrpSpPr>
        <p:grpSpPr>
          <a:xfrm>
            <a:off x="10620150" y="2681431"/>
            <a:ext cx="2660235" cy="2866738"/>
            <a:chOff x="10627488" y="2510640"/>
            <a:chExt cx="2660235" cy="2866738"/>
          </a:xfrm>
        </p:grpSpPr>
        <p:sp>
          <p:nvSpPr>
            <p:cNvPr id="444" name="Rectangle: Rounded Corners 443">
              <a:extLst>
                <a:ext uri="{FF2B5EF4-FFF2-40B4-BE49-F238E27FC236}">
                  <a16:creationId xmlns:a16="http://schemas.microsoft.com/office/drawing/2014/main" id="{B00F58B2-370D-4B15-A552-4E2BA5567E5B}"/>
                </a:ext>
              </a:extLst>
            </p:cNvPr>
            <p:cNvSpPr/>
            <p:nvPr/>
          </p:nvSpPr>
          <p:spPr>
            <a:xfrm>
              <a:off x="10627488" y="2510640"/>
              <a:ext cx="2660235" cy="2866738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Spark</a:t>
              </a:r>
            </a:p>
          </p:txBody>
        </p:sp>
        <p:sp>
          <p:nvSpPr>
            <p:cNvPr id="454" name="Rectangle: Rounded Corners 453">
              <a:extLst>
                <a:ext uri="{FF2B5EF4-FFF2-40B4-BE49-F238E27FC236}">
                  <a16:creationId xmlns:a16="http://schemas.microsoft.com/office/drawing/2014/main" id="{7817BA5D-9F4C-424B-BC9F-818B636C56A2}"/>
                </a:ext>
              </a:extLst>
            </p:cNvPr>
            <p:cNvSpPr/>
            <p:nvPr/>
          </p:nvSpPr>
          <p:spPr>
            <a:xfrm>
              <a:off x="10766424" y="2674009"/>
              <a:ext cx="2368040" cy="2332492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50000"/>
              </a:schemeClr>
            </a:solidFill>
          </p:spPr>
          <p:txBody>
            <a:bodyPr vert="vert" wrap="square" rtlCol="0" anchor="b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Challenge</a:t>
              </a:r>
            </a:p>
          </p:txBody>
        </p:sp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A071CAE0-F8DC-48E4-9A93-BB23F8C87B2F}"/>
                </a:ext>
              </a:extLst>
            </p:cNvPr>
            <p:cNvSpPr/>
            <p:nvPr/>
          </p:nvSpPr>
          <p:spPr>
            <a:xfrm>
              <a:off x="11302099" y="2865818"/>
              <a:ext cx="804451" cy="383210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Idea</a:t>
              </a:r>
            </a:p>
          </p:txBody>
        </p:sp>
        <p:sp>
          <p:nvSpPr>
            <p:cNvPr id="456" name="Rectangle: Rounded Corners 455">
              <a:extLst>
                <a:ext uri="{FF2B5EF4-FFF2-40B4-BE49-F238E27FC236}">
                  <a16:creationId xmlns:a16="http://schemas.microsoft.com/office/drawing/2014/main" id="{375FC54C-92D8-467A-9D7D-8A2C5793863F}"/>
                </a:ext>
              </a:extLst>
            </p:cNvPr>
            <p:cNvSpPr/>
            <p:nvPr/>
          </p:nvSpPr>
          <p:spPr>
            <a:xfrm>
              <a:off x="11302098" y="3381731"/>
              <a:ext cx="804451" cy="383210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Idea</a:t>
              </a:r>
            </a:p>
          </p:txBody>
        </p:sp>
        <p:sp>
          <p:nvSpPr>
            <p:cNvPr id="457" name="Rectangle: Rounded Corners 456">
              <a:extLst>
                <a:ext uri="{FF2B5EF4-FFF2-40B4-BE49-F238E27FC236}">
                  <a16:creationId xmlns:a16="http://schemas.microsoft.com/office/drawing/2014/main" id="{F481B7EE-21E9-4834-84C5-4B77D48F66A0}"/>
                </a:ext>
              </a:extLst>
            </p:cNvPr>
            <p:cNvSpPr/>
            <p:nvPr/>
          </p:nvSpPr>
          <p:spPr>
            <a:xfrm>
              <a:off x="11302097" y="3897644"/>
              <a:ext cx="804451" cy="383210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Idea</a:t>
              </a:r>
            </a:p>
          </p:txBody>
        </p:sp>
        <p:sp>
          <p:nvSpPr>
            <p:cNvPr id="458" name="Rectangle: Rounded Corners 457">
              <a:extLst>
                <a:ext uri="{FF2B5EF4-FFF2-40B4-BE49-F238E27FC236}">
                  <a16:creationId xmlns:a16="http://schemas.microsoft.com/office/drawing/2014/main" id="{DADC9762-14E9-4E1F-B34E-F6B81DF05925}"/>
                </a:ext>
              </a:extLst>
            </p:cNvPr>
            <p:cNvSpPr/>
            <p:nvPr/>
          </p:nvSpPr>
          <p:spPr>
            <a:xfrm>
              <a:off x="11315618" y="4413558"/>
              <a:ext cx="804451" cy="383210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Idea</a:t>
              </a:r>
            </a:p>
          </p:txBody>
        </p:sp>
        <p:sp>
          <p:nvSpPr>
            <p:cNvPr id="460" name="Rectangle: Rounded Corners 459">
              <a:extLst>
                <a:ext uri="{FF2B5EF4-FFF2-40B4-BE49-F238E27FC236}">
                  <a16:creationId xmlns:a16="http://schemas.microsoft.com/office/drawing/2014/main" id="{0B2800AB-C7E6-416C-A326-B434D23D8DA3}"/>
                </a:ext>
              </a:extLst>
            </p:cNvPr>
            <p:cNvSpPr/>
            <p:nvPr/>
          </p:nvSpPr>
          <p:spPr>
            <a:xfrm>
              <a:off x="12244589" y="2865817"/>
              <a:ext cx="687443" cy="1930951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vert"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Solution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0B420D6A-B873-4EF7-90F8-F105126A33DD}"/>
              </a:ext>
            </a:extLst>
          </p:cNvPr>
          <p:cNvSpPr/>
          <p:nvPr/>
        </p:nvSpPr>
        <p:spPr>
          <a:xfrm>
            <a:off x="3152006" y="5330791"/>
            <a:ext cx="516744" cy="2662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NEW</a:t>
            </a:r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59BB9E8A-C85C-4C98-BC24-EA4DEB773FB5}"/>
              </a:ext>
            </a:extLst>
          </p:cNvPr>
          <p:cNvSpPr/>
          <p:nvPr/>
        </p:nvSpPr>
        <p:spPr>
          <a:xfrm>
            <a:off x="8417054" y="5323112"/>
            <a:ext cx="516744" cy="2662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NEW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797126-669C-4564-94B6-58FC5D61B3D2}"/>
              </a:ext>
            </a:extLst>
          </p:cNvPr>
          <p:cNvSpPr txBox="1"/>
          <p:nvPr/>
        </p:nvSpPr>
        <p:spPr>
          <a:xfrm>
            <a:off x="8196146" y="6162557"/>
            <a:ext cx="3773789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Review/Approval gate</a:t>
            </a:r>
          </a:p>
          <a:p>
            <a:pPr algn="ctr"/>
            <a:r>
              <a:rPr lang="en-GB" sz="1800" i="1" dirty="0" err="1"/>
              <a:t>rcto</a:t>
            </a:r>
            <a:r>
              <a:rPr lang="en-GB" sz="1800" i="1" dirty="0"/>
              <a:t>/ delivery innovation lead</a:t>
            </a:r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1D1E49F1-A8E4-49C8-A750-F90DB04E2FEE}"/>
              </a:ext>
            </a:extLst>
          </p:cNvPr>
          <p:cNvSpPr/>
          <p:nvPr/>
        </p:nvSpPr>
        <p:spPr>
          <a:xfrm>
            <a:off x="9824668" y="6967536"/>
            <a:ext cx="516744" cy="2662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NEW</a:t>
            </a:r>
          </a:p>
        </p:txBody>
      </p:sp>
      <p:sp>
        <p:nvSpPr>
          <p:cNvPr id="463" name="Arrow: Right 462">
            <a:extLst>
              <a:ext uri="{FF2B5EF4-FFF2-40B4-BE49-F238E27FC236}">
                <a16:creationId xmlns:a16="http://schemas.microsoft.com/office/drawing/2014/main" id="{B64C732D-077A-4A64-AB92-4A70A1F0AEDA}"/>
              </a:ext>
            </a:extLst>
          </p:cNvPr>
          <p:cNvSpPr/>
          <p:nvPr/>
        </p:nvSpPr>
        <p:spPr>
          <a:xfrm>
            <a:off x="7244110" y="2623841"/>
            <a:ext cx="784716" cy="431536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64" name="Arrow: Right 463">
            <a:extLst>
              <a:ext uri="{FF2B5EF4-FFF2-40B4-BE49-F238E27FC236}">
                <a16:creationId xmlns:a16="http://schemas.microsoft.com/office/drawing/2014/main" id="{F3759621-E19D-4288-ABCF-A9F1E30F4A14}"/>
              </a:ext>
            </a:extLst>
          </p:cNvPr>
          <p:cNvSpPr/>
          <p:nvPr/>
        </p:nvSpPr>
        <p:spPr>
          <a:xfrm>
            <a:off x="7341811" y="5234499"/>
            <a:ext cx="784716" cy="431536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65DF4-632D-4B99-A05E-0D2075C8972E}"/>
              </a:ext>
            </a:extLst>
          </p:cNvPr>
          <p:cNvSpPr txBox="1"/>
          <p:nvPr/>
        </p:nvSpPr>
        <p:spPr>
          <a:xfrm>
            <a:off x="8881376" y="532104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#341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C2AB2C-3364-4828-9700-448042CD0F0D}"/>
              </a:ext>
            </a:extLst>
          </p:cNvPr>
          <p:cNvSpPr txBox="1"/>
          <p:nvPr/>
        </p:nvSpPr>
        <p:spPr>
          <a:xfrm>
            <a:off x="3167363" y="5705612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#343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14A665-8AFD-4D90-BEE4-CB999BF32ABB}"/>
              </a:ext>
            </a:extLst>
          </p:cNvPr>
          <p:cNvSpPr txBox="1"/>
          <p:nvPr/>
        </p:nvSpPr>
        <p:spPr>
          <a:xfrm>
            <a:off x="10339736" y="6975087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#342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5EA997-C48D-4984-B7A5-BF996FCCF2A0}"/>
              </a:ext>
            </a:extLst>
          </p:cNvPr>
          <p:cNvGrpSpPr/>
          <p:nvPr/>
        </p:nvGrpSpPr>
        <p:grpSpPr>
          <a:xfrm>
            <a:off x="7341811" y="3632091"/>
            <a:ext cx="136422" cy="965418"/>
            <a:chOff x="7209297" y="3632091"/>
            <a:chExt cx="268936" cy="965418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13DCA0E-6E21-459C-ADAA-D1E697CEFA1B}"/>
                </a:ext>
              </a:extLst>
            </p:cNvPr>
            <p:cNvSpPr/>
            <p:nvPr/>
          </p:nvSpPr>
          <p:spPr>
            <a:xfrm>
              <a:off x="7209297" y="3632091"/>
              <a:ext cx="268936" cy="96541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</p:spPr>
          <p:txBody>
            <a:bodyPr wrap="square" rtlCol="0" anchor="b">
              <a:noAutofit/>
            </a:bodyPr>
            <a:lstStyle/>
            <a:p>
              <a:pPr algn="ctr"/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965DBC-D029-4B42-BAE1-2A9CA32F396B}"/>
                </a:ext>
              </a:extLst>
            </p:cNvPr>
            <p:cNvSpPr/>
            <p:nvPr/>
          </p:nvSpPr>
          <p:spPr>
            <a:xfrm>
              <a:off x="7209297" y="3632091"/>
              <a:ext cx="132514" cy="96541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52594FC-FC1D-45E1-AD4E-7A5BD1058493}"/>
              </a:ext>
            </a:extLst>
          </p:cNvPr>
          <p:cNvSpPr/>
          <p:nvPr/>
        </p:nvSpPr>
        <p:spPr>
          <a:xfrm>
            <a:off x="383172" y="6967138"/>
            <a:ext cx="73152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# = issues on </a:t>
            </a:r>
            <a:r>
              <a:rPr lang="en-GB" sz="1100" dirty="0">
                <a:hlinkClick r:id="rId2"/>
              </a:rPr>
              <a:t>https://github.dxc.com/DigitalExplorer/Digital-Explorer-Specs/issues</a:t>
            </a:r>
            <a:r>
              <a:rPr lang="en-GB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845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CA5B1C-A424-445A-81A7-459A425A2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4128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41F7438-432B-4821-9378-8870D148D854}"/>
              </a:ext>
            </a:extLst>
          </p:cNvPr>
          <p:cNvSpPr/>
          <p:nvPr/>
        </p:nvSpPr>
        <p:spPr>
          <a:xfrm>
            <a:off x="858795" y="949124"/>
            <a:ext cx="2930357" cy="6585995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GT Walsheim Pro Bold" panose="00000800000000000000" pitchFamily="50" charset="0"/>
              </a:rPr>
              <a:t>Workspace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CE96DE-6A5D-449F-8037-49EDF1BC3FD3}"/>
              </a:ext>
            </a:extLst>
          </p:cNvPr>
          <p:cNvSpPr/>
          <p:nvPr/>
        </p:nvSpPr>
        <p:spPr>
          <a:xfrm>
            <a:off x="4191646" y="1466832"/>
            <a:ext cx="2927920" cy="5463249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GT Walsheim Pro Bold" panose="00000800000000000000" pitchFamily="50" charset="0"/>
              </a:rPr>
              <a:t>Client Digital Blueprint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6D7804-3B67-4286-A641-D9BDAB29CD03}"/>
              </a:ext>
            </a:extLst>
          </p:cNvPr>
          <p:cNvGrpSpPr/>
          <p:nvPr/>
        </p:nvGrpSpPr>
        <p:grpSpPr>
          <a:xfrm>
            <a:off x="4663044" y="3571545"/>
            <a:ext cx="2076567" cy="762671"/>
            <a:chOff x="2999341" y="3594302"/>
            <a:chExt cx="2338344" cy="85881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7B9A23-66B7-4D84-9CC3-A6AF25EAA2C9}"/>
                </a:ext>
              </a:extLst>
            </p:cNvPr>
            <p:cNvGrpSpPr/>
            <p:nvPr/>
          </p:nvGrpSpPr>
          <p:grpSpPr>
            <a:xfrm>
              <a:off x="2999341" y="3594302"/>
              <a:ext cx="415277" cy="415277"/>
              <a:chOff x="3099701" y="4670479"/>
              <a:chExt cx="473721" cy="47372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12DE024-77A8-4022-BDDF-3E3A58A51E1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81BC637-D4A9-4148-B5CA-7163C9DB64F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B37781-F205-4E18-BE28-9DD2E6A3264A}"/>
                </a:ext>
              </a:extLst>
            </p:cNvPr>
            <p:cNvGrpSpPr/>
            <p:nvPr/>
          </p:nvGrpSpPr>
          <p:grpSpPr>
            <a:xfrm>
              <a:off x="3648725" y="3594303"/>
              <a:ext cx="415275" cy="415275"/>
              <a:chOff x="1388136" y="5679237"/>
              <a:chExt cx="473729" cy="47372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9830851-CEB4-46CF-B53C-E08418E8B1A9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F70B395-AC8C-4EF6-B51C-9051FDABC06E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20EF28A-4B2D-4E46-BFA5-367F88046367}"/>
                </a:ext>
              </a:extLst>
            </p:cNvPr>
            <p:cNvGrpSpPr/>
            <p:nvPr/>
          </p:nvGrpSpPr>
          <p:grpSpPr>
            <a:xfrm>
              <a:off x="3359379" y="4037840"/>
              <a:ext cx="415277" cy="415277"/>
              <a:chOff x="3099701" y="4670479"/>
              <a:chExt cx="473721" cy="47372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FC02F8-8AD1-48C0-9CB9-C60A54284AB3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4E5C072-5A48-45D4-847F-1DBD6DA23682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E091D7-0AAC-4318-B1BD-78418A1660A4}"/>
                </a:ext>
              </a:extLst>
            </p:cNvPr>
            <p:cNvGrpSpPr/>
            <p:nvPr/>
          </p:nvGrpSpPr>
          <p:grpSpPr>
            <a:xfrm>
              <a:off x="4010254" y="4037841"/>
              <a:ext cx="415275" cy="415275"/>
              <a:chOff x="1388136" y="5679237"/>
              <a:chExt cx="473729" cy="47372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1148730-0501-4292-A228-501D7C9AF46B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3079F0B-143B-4DB5-B5CF-E10B3F7E7065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80B8DA7-7433-4EB9-B764-1BCE61A1F3E4}"/>
                </a:ext>
              </a:extLst>
            </p:cNvPr>
            <p:cNvGrpSpPr/>
            <p:nvPr/>
          </p:nvGrpSpPr>
          <p:grpSpPr>
            <a:xfrm>
              <a:off x="4304076" y="3594303"/>
              <a:ext cx="415275" cy="415275"/>
              <a:chOff x="1388136" y="5679237"/>
              <a:chExt cx="473729" cy="47372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17CCD3-B9A3-446B-BF37-777DF3885C95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FBA13C0-24E9-46AD-91FB-A7117CF5494D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62A4647-E6F8-425A-8DB5-39711DA1C497}"/>
                </a:ext>
              </a:extLst>
            </p:cNvPr>
            <p:cNvGrpSpPr/>
            <p:nvPr/>
          </p:nvGrpSpPr>
          <p:grpSpPr>
            <a:xfrm>
              <a:off x="4661127" y="4037840"/>
              <a:ext cx="415277" cy="415277"/>
              <a:chOff x="3099701" y="4670479"/>
              <a:chExt cx="473721" cy="47372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DAFB1BF-8228-41FE-B02E-0BB73E0A3BC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1EB644-383E-40A6-BBD5-75514B5C301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D9BB05-4189-43D1-9485-3E908F328EAE}"/>
                </a:ext>
              </a:extLst>
            </p:cNvPr>
            <p:cNvGrpSpPr/>
            <p:nvPr/>
          </p:nvGrpSpPr>
          <p:grpSpPr>
            <a:xfrm>
              <a:off x="4922408" y="3594302"/>
              <a:ext cx="415277" cy="415277"/>
              <a:chOff x="3099701" y="4670479"/>
              <a:chExt cx="473721" cy="47372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F58CBEF-A833-425A-8D11-4700DD18D10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FC5903-52C0-443B-AB0F-C594C02592F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8346B0A-7DBD-4B81-A3AE-27BEED41B78B}"/>
              </a:ext>
            </a:extLst>
          </p:cNvPr>
          <p:cNvGrpSpPr/>
          <p:nvPr/>
        </p:nvGrpSpPr>
        <p:grpSpPr>
          <a:xfrm>
            <a:off x="4217501" y="5124355"/>
            <a:ext cx="2888813" cy="365709"/>
            <a:chOff x="4511064" y="5074787"/>
            <a:chExt cx="3280361" cy="41527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1A9A276-FAD1-4DCB-AB19-6F61CA0CFB46}"/>
                </a:ext>
              </a:extLst>
            </p:cNvPr>
            <p:cNvGrpSpPr/>
            <p:nvPr/>
          </p:nvGrpSpPr>
          <p:grpSpPr>
            <a:xfrm>
              <a:off x="5012835" y="5074787"/>
              <a:ext cx="2276819" cy="415277"/>
              <a:chOff x="3006378" y="5193688"/>
              <a:chExt cx="2276819" cy="41527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67175A1-099D-45A3-803E-281636C7C7CE}"/>
                  </a:ext>
                </a:extLst>
              </p:cNvPr>
              <p:cNvGrpSpPr/>
              <p:nvPr/>
            </p:nvGrpSpPr>
            <p:grpSpPr>
              <a:xfrm>
                <a:off x="3006378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DA5A61B-EC6D-4330-B88E-20A5CBBA2FB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9BC0E9AF-49D7-48F0-AC0B-F45C01F95F8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32E9E1A-1403-4075-A296-F72DD566A4B1}"/>
                  </a:ext>
                </a:extLst>
              </p:cNvPr>
              <p:cNvGrpSpPr/>
              <p:nvPr/>
            </p:nvGrpSpPr>
            <p:grpSpPr>
              <a:xfrm>
                <a:off x="3626892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5DF7295-04FE-4037-B0C4-F87E6A6DB90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EB2EE44-5203-4527-9150-727E93DB3892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985872E5-AC72-4835-A970-283A21109380}"/>
                  </a:ext>
                </a:extLst>
              </p:cNvPr>
              <p:cNvGrpSpPr/>
              <p:nvPr/>
            </p:nvGrpSpPr>
            <p:grpSpPr>
              <a:xfrm>
                <a:off x="4247406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CB37ED5E-69A0-417C-B2E0-F2CF9E77587E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8B7B91E-2F07-4BF9-92FB-6AB21894425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961E1A9-EB9C-4947-B904-5AF527BB2D48}"/>
                  </a:ext>
                </a:extLst>
              </p:cNvPr>
              <p:cNvGrpSpPr/>
              <p:nvPr/>
            </p:nvGrpSpPr>
            <p:grpSpPr>
              <a:xfrm>
                <a:off x="4867920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94AD3D46-108E-4B5F-8756-241A1BD6184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83EB6E5-F74A-4C1A-AF86-B346E0DBE53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6430BCB-24A9-47F2-A415-139D920B7743}"/>
                </a:ext>
              </a:extLst>
            </p:cNvPr>
            <p:cNvSpPr txBox="1"/>
            <p:nvPr/>
          </p:nvSpPr>
          <p:spPr>
            <a:xfrm>
              <a:off x="4511064" y="5113148"/>
              <a:ext cx="3280361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Signals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230358-1FAC-4369-8F7D-F152A89212ED}"/>
              </a:ext>
            </a:extLst>
          </p:cNvPr>
          <p:cNvSpPr txBox="1"/>
          <p:nvPr/>
        </p:nvSpPr>
        <p:spPr>
          <a:xfrm>
            <a:off x="4185994" y="3742653"/>
            <a:ext cx="2923856" cy="33855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GT Walsheim Pro Light" panose="00000400000000000000" pitchFamily="50" charset="0"/>
              </a:defRPr>
            </a:lvl1pPr>
          </a:lstStyle>
          <a:p>
            <a:pPr algn="ctr"/>
            <a:r>
              <a:rPr lang="en-GB" sz="1600" dirty="0"/>
              <a:t>Client disruptors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A8E42F9-3E7E-4105-8492-2DD427487D1B}"/>
              </a:ext>
            </a:extLst>
          </p:cNvPr>
          <p:cNvGrpSpPr/>
          <p:nvPr/>
        </p:nvGrpSpPr>
        <p:grpSpPr>
          <a:xfrm>
            <a:off x="4197394" y="2328328"/>
            <a:ext cx="2879908" cy="360166"/>
            <a:chOff x="10523057" y="4663326"/>
            <a:chExt cx="3320576" cy="415277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09CCD56-DC47-4933-8C66-B29B6B8D414C}"/>
                </a:ext>
              </a:extLst>
            </p:cNvPr>
            <p:cNvGrpSpPr/>
            <p:nvPr/>
          </p:nvGrpSpPr>
          <p:grpSpPr>
            <a:xfrm>
              <a:off x="10754760" y="4663326"/>
              <a:ext cx="415277" cy="415277"/>
              <a:chOff x="3099701" y="4670479"/>
              <a:chExt cx="473721" cy="473721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DDBDFA6B-FDB9-41DE-AFBF-3A82EA257F9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1767B08-1D7E-4943-8C62-7AD61DE679B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07086CD-32BC-4D29-AAC7-EA65ED9784C3}"/>
                </a:ext>
              </a:extLst>
            </p:cNvPr>
            <p:cNvGrpSpPr/>
            <p:nvPr/>
          </p:nvGrpSpPr>
          <p:grpSpPr>
            <a:xfrm>
              <a:off x="11398728" y="4663326"/>
              <a:ext cx="415277" cy="415277"/>
              <a:chOff x="3099701" y="4670479"/>
              <a:chExt cx="473721" cy="473721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BFAB00D-A57F-4426-ADE9-DA19E321019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78E6FA8-664E-4BE5-ABBA-452FD60DE8C0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10ECBCD-DD1C-4C0B-8B2A-7F90C5694EAF}"/>
                </a:ext>
              </a:extLst>
            </p:cNvPr>
            <p:cNvGrpSpPr/>
            <p:nvPr/>
          </p:nvGrpSpPr>
          <p:grpSpPr>
            <a:xfrm>
              <a:off x="12042696" y="4663326"/>
              <a:ext cx="415277" cy="415277"/>
              <a:chOff x="3099701" y="4670479"/>
              <a:chExt cx="473721" cy="473721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D67DA656-F82F-4F54-B575-5B268691FE1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8DF614AE-3ACF-4A80-9792-082A6E6A8717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C1F9948D-90B5-40F8-A745-07B4FD4A3D3C}"/>
                </a:ext>
              </a:extLst>
            </p:cNvPr>
            <p:cNvGrpSpPr/>
            <p:nvPr/>
          </p:nvGrpSpPr>
          <p:grpSpPr>
            <a:xfrm>
              <a:off x="12686664" y="4663326"/>
              <a:ext cx="415277" cy="415277"/>
              <a:chOff x="3099701" y="4670479"/>
              <a:chExt cx="473721" cy="473721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B10FCE6-3982-439B-9ABA-575C8CE3096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FC18D2A2-E86C-416B-A6A0-049AF3760BC7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64AF508-1EEC-4A4E-9F33-87A7DB9D8F9E}"/>
                </a:ext>
              </a:extLst>
            </p:cNvPr>
            <p:cNvGrpSpPr/>
            <p:nvPr/>
          </p:nvGrpSpPr>
          <p:grpSpPr>
            <a:xfrm>
              <a:off x="13330633" y="4663326"/>
              <a:ext cx="415277" cy="415277"/>
              <a:chOff x="3099701" y="4670479"/>
              <a:chExt cx="473721" cy="473721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FCBE2A6-CBE5-441C-BE71-9511F1821B9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562F5896-5073-4E26-B6F9-1C2062F8FE6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087EF43-80FA-42F7-BBF8-E37637638F02}"/>
                </a:ext>
              </a:extLst>
            </p:cNvPr>
            <p:cNvSpPr txBox="1"/>
            <p:nvPr/>
          </p:nvSpPr>
          <p:spPr>
            <a:xfrm>
              <a:off x="10523057" y="4701687"/>
              <a:ext cx="332057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Goals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0113A58-3014-47A8-8859-96BCFD24DB75}"/>
              </a:ext>
            </a:extLst>
          </p:cNvPr>
          <p:cNvSpPr/>
          <p:nvPr/>
        </p:nvSpPr>
        <p:spPr>
          <a:xfrm>
            <a:off x="10852475" y="1956123"/>
            <a:ext cx="2917189" cy="4479402"/>
          </a:xfrm>
          <a:prstGeom prst="roundRect">
            <a:avLst>
              <a:gd name="adj" fmla="val 7223"/>
            </a:avLst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GT Walsheim Pro Bold" panose="00000800000000000000" pitchFamily="50" charset="0"/>
              </a:rPr>
              <a:t>Solution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30DDF265-58E3-4EE3-A984-5855CE0C2273}"/>
              </a:ext>
            </a:extLst>
          </p:cNvPr>
          <p:cNvGrpSpPr/>
          <p:nvPr/>
        </p:nvGrpSpPr>
        <p:grpSpPr>
          <a:xfrm>
            <a:off x="11275333" y="2251584"/>
            <a:ext cx="2071473" cy="838307"/>
            <a:chOff x="11357560" y="2101113"/>
            <a:chExt cx="2071473" cy="83830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CBA3ED0-4DF0-4C76-A3BB-BC90B593D2C3}"/>
                </a:ext>
              </a:extLst>
            </p:cNvPr>
            <p:cNvGrpSpPr/>
            <p:nvPr/>
          </p:nvGrpSpPr>
          <p:grpSpPr>
            <a:xfrm>
              <a:off x="11570535" y="2568277"/>
              <a:ext cx="366497" cy="366497"/>
              <a:chOff x="3099701" y="4670479"/>
              <a:chExt cx="473721" cy="473721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C09AFCA2-FFF3-47AC-ADDB-7296A27FD268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400257D-C1CE-4252-9DDB-3F52DC0A742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9FE8F16-B1A1-4B37-8833-34069C3EA216}"/>
                </a:ext>
              </a:extLst>
            </p:cNvPr>
            <p:cNvGrpSpPr/>
            <p:nvPr/>
          </p:nvGrpSpPr>
          <p:grpSpPr>
            <a:xfrm>
              <a:off x="12138860" y="2568277"/>
              <a:ext cx="366497" cy="366497"/>
              <a:chOff x="3099701" y="4670479"/>
              <a:chExt cx="473721" cy="473721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FE6A973-22F6-42D6-BAF0-91EB84B5341F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704C4A0-7036-44E7-819E-3F11A2BEF7F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0B36A430-B4BA-4427-8E72-040A3A9582A8}"/>
                </a:ext>
              </a:extLst>
            </p:cNvPr>
            <p:cNvGrpSpPr/>
            <p:nvPr/>
          </p:nvGrpSpPr>
          <p:grpSpPr>
            <a:xfrm>
              <a:off x="11357560" y="2101113"/>
              <a:ext cx="366497" cy="366497"/>
              <a:chOff x="3099701" y="4670479"/>
              <a:chExt cx="473721" cy="473721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398902F-F9E2-4826-93DE-A7F12B0937F0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7B8912C9-0DC6-4C28-855C-8D4D7DDEF1BA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F3F806E-F6B2-406C-99B3-3735EBDE4757}"/>
                </a:ext>
              </a:extLst>
            </p:cNvPr>
            <p:cNvGrpSpPr/>
            <p:nvPr/>
          </p:nvGrpSpPr>
          <p:grpSpPr>
            <a:xfrm>
              <a:off x="11925885" y="2101113"/>
              <a:ext cx="366497" cy="366497"/>
              <a:chOff x="3099701" y="4670479"/>
              <a:chExt cx="473721" cy="473721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1DAE787E-466C-4A23-B0A5-1EFF257BC58B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A77D4FF-21A0-407A-8C24-2390D3DDD98A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7104DB9-D2A8-4D60-8298-81BD793C19D8}"/>
                </a:ext>
              </a:extLst>
            </p:cNvPr>
            <p:cNvGrpSpPr/>
            <p:nvPr/>
          </p:nvGrpSpPr>
          <p:grpSpPr>
            <a:xfrm>
              <a:off x="12494211" y="2101113"/>
              <a:ext cx="366497" cy="366497"/>
              <a:chOff x="3099701" y="4670479"/>
              <a:chExt cx="473721" cy="473721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803ABB9-8D93-4B93-A12D-454107320192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BDC110BC-C2EC-43CB-BAC9-2C9F9E87B0FA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4C80F5DD-2BEB-4FBE-937D-A64135626998}"/>
                </a:ext>
              </a:extLst>
            </p:cNvPr>
            <p:cNvGrpSpPr/>
            <p:nvPr/>
          </p:nvGrpSpPr>
          <p:grpSpPr>
            <a:xfrm>
              <a:off x="13062536" y="2101113"/>
              <a:ext cx="366497" cy="366497"/>
              <a:chOff x="3099701" y="4670479"/>
              <a:chExt cx="473721" cy="473721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1EE529BB-F686-496E-B3A9-3C9A16EDA265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D7225AD-4EB8-4128-A8D8-9012DCFFB07F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4ECC5B9-2D60-4772-87EB-7587E6E966C1}"/>
                </a:ext>
              </a:extLst>
            </p:cNvPr>
            <p:cNvGrpSpPr/>
            <p:nvPr/>
          </p:nvGrpSpPr>
          <p:grpSpPr>
            <a:xfrm>
              <a:off x="12707185" y="2572923"/>
              <a:ext cx="366497" cy="366497"/>
              <a:chOff x="3099701" y="4670479"/>
              <a:chExt cx="473721" cy="473721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A30930B-5BFF-4F4F-B2E7-39D4259E2C10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54531EF-263B-4393-9BFF-58112A55F9C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E40CE395-7546-46FD-83EB-F1330D0277A2}"/>
              </a:ext>
            </a:extLst>
          </p:cNvPr>
          <p:cNvSpPr txBox="1"/>
          <p:nvPr/>
        </p:nvSpPr>
        <p:spPr>
          <a:xfrm>
            <a:off x="10852475" y="2519021"/>
            <a:ext cx="2930530" cy="298786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GT Walsheim Pro Light" panose="00000400000000000000" pitchFamily="50" charset="0"/>
              </a:rPr>
              <a:t>Motivations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1A27794-1592-4914-8703-0A12BD13C1B8}"/>
              </a:ext>
            </a:extLst>
          </p:cNvPr>
          <p:cNvGrpSpPr/>
          <p:nvPr/>
        </p:nvGrpSpPr>
        <p:grpSpPr>
          <a:xfrm>
            <a:off x="11092495" y="4764599"/>
            <a:ext cx="2342774" cy="957523"/>
            <a:chOff x="10754759" y="5624188"/>
            <a:chExt cx="2342774" cy="957523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FF5C628-6DFD-488B-A67D-D3C2D742FC69}"/>
                </a:ext>
              </a:extLst>
            </p:cNvPr>
            <p:cNvGrpSpPr/>
            <p:nvPr/>
          </p:nvGrpSpPr>
          <p:grpSpPr>
            <a:xfrm>
              <a:off x="10754759" y="5624188"/>
              <a:ext cx="2342774" cy="415277"/>
              <a:chOff x="10754759" y="5624188"/>
              <a:chExt cx="2342774" cy="415277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4E1A312-5B56-4C14-904D-22E5D2CFB2E1}"/>
                  </a:ext>
                </a:extLst>
              </p:cNvPr>
              <p:cNvGrpSpPr/>
              <p:nvPr/>
            </p:nvGrpSpPr>
            <p:grpSpPr>
              <a:xfrm>
                <a:off x="10754759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1171884-8B0A-4529-AC8F-1B370F96962C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A2A928D2-DE04-4D10-A6D2-4D790A75C0E6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A300256-0489-4286-AE19-120C08025A46}"/>
                  </a:ext>
                </a:extLst>
              </p:cNvPr>
              <p:cNvGrpSpPr/>
              <p:nvPr/>
            </p:nvGrpSpPr>
            <p:grpSpPr>
              <a:xfrm>
                <a:off x="11398727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75F5CAFC-F4A6-4672-A0C5-B9EB740075E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664DADFF-D61A-4950-8EAF-FF1E64533631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14C5CCDA-DEE9-433C-8DBF-DED2B605B0CB}"/>
                  </a:ext>
                </a:extLst>
              </p:cNvPr>
              <p:cNvGrpSpPr/>
              <p:nvPr/>
            </p:nvGrpSpPr>
            <p:grpSpPr>
              <a:xfrm>
                <a:off x="12038288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90B14D48-03C2-4D07-BD69-34A50939FCE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ED44D2AA-41BA-4B51-B6D5-D83842A6A8FA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238B1EDF-DE3B-4687-B2D8-3B82AACF350E}"/>
                  </a:ext>
                </a:extLst>
              </p:cNvPr>
              <p:cNvGrpSpPr/>
              <p:nvPr/>
            </p:nvGrpSpPr>
            <p:grpSpPr>
              <a:xfrm>
                <a:off x="12682256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BF3694A-9A16-49C8-8A03-8FCFFF7CF5D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191BC60B-9F40-44FC-B50A-9158F399CF25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E0EA90E-A115-42C0-BFBA-543CD25B9E24}"/>
                </a:ext>
              </a:extLst>
            </p:cNvPr>
            <p:cNvGrpSpPr/>
            <p:nvPr/>
          </p:nvGrpSpPr>
          <p:grpSpPr>
            <a:xfrm>
              <a:off x="11396524" y="6155124"/>
              <a:ext cx="1059245" cy="426587"/>
              <a:chOff x="11411358" y="6155124"/>
              <a:chExt cx="1059245" cy="426587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D00FBA7A-2DFD-4B15-AB0A-9C3F12796F14}"/>
                  </a:ext>
                </a:extLst>
              </p:cNvPr>
              <p:cNvGrpSpPr/>
              <p:nvPr/>
            </p:nvGrpSpPr>
            <p:grpSpPr>
              <a:xfrm>
                <a:off x="11411358" y="6166434"/>
                <a:ext cx="415277" cy="415277"/>
                <a:chOff x="3099701" y="4670479"/>
                <a:chExt cx="473721" cy="473721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DBA35FC9-DD58-47B2-8EDE-D95635779D5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1117250E-AB6B-41B6-9F91-9883AF4A55F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A2E056E5-2992-4E7B-B70F-DE3181DCDAF8}"/>
                  </a:ext>
                </a:extLst>
              </p:cNvPr>
              <p:cNvGrpSpPr/>
              <p:nvPr/>
            </p:nvGrpSpPr>
            <p:grpSpPr>
              <a:xfrm>
                <a:off x="12055326" y="6155124"/>
                <a:ext cx="415277" cy="415277"/>
                <a:chOff x="3099701" y="4670479"/>
                <a:chExt cx="473721" cy="47372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F6847704-592B-4A95-BA0D-A469D27C20E1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B58EE4B8-E853-42D5-A5CD-A749AFE2771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95E1B963-B44E-4C01-BA80-D79495B2C13C}"/>
              </a:ext>
            </a:extLst>
          </p:cNvPr>
          <p:cNvGrpSpPr/>
          <p:nvPr/>
        </p:nvGrpSpPr>
        <p:grpSpPr>
          <a:xfrm>
            <a:off x="847395" y="3034547"/>
            <a:ext cx="2941757" cy="2327818"/>
            <a:chOff x="1140958" y="2006399"/>
            <a:chExt cx="2941757" cy="2327818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F4E5F4E6-5661-418B-8277-313245439F64}"/>
                </a:ext>
              </a:extLst>
            </p:cNvPr>
            <p:cNvGrpSpPr/>
            <p:nvPr/>
          </p:nvGrpSpPr>
          <p:grpSpPr>
            <a:xfrm>
              <a:off x="1180904" y="2006399"/>
              <a:ext cx="2862344" cy="2327818"/>
              <a:chOff x="1180904" y="2006399"/>
              <a:chExt cx="2862344" cy="2327818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9500DCF-1D71-4440-A454-048C7DE0A15F}"/>
                  </a:ext>
                </a:extLst>
              </p:cNvPr>
              <p:cNvGrpSpPr/>
              <p:nvPr/>
            </p:nvGrpSpPr>
            <p:grpSpPr>
              <a:xfrm>
                <a:off x="1180904" y="3282950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5BADA6C5-5E59-44E2-9B29-567B58CA8D66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205C0F6E-F52A-4F7B-8538-419C8B272292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AA42E490-E82B-4339-BBED-11F4BDCA2CDB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2E9A9CA6-30EF-4EEB-9EE8-DA04F404AF72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D8DEFB2D-3333-4CE9-A244-1CA6B26316DB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7B4DB3C0-2084-48C8-B464-D62243536045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78229CFE-356C-4B3E-8B25-806B1E50F396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64A3CABB-C15D-48F3-82D1-BD093D9DC1F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30862EA5-00F7-4193-9866-3340E417E3F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73FC90D-2E58-4784-8483-B6B583E9F768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35B21DD7-8239-4B60-B6FF-649401EEF694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4CE35CB-3A83-40A9-81B0-769A6F3F698A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8C9384-8357-44CE-800B-E013DFA29D49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DC59D35-8321-4565-A274-8DE2CDF86F8E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04E13E86-AB66-4980-A36D-6732E907B550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7AE7F8A-0250-4EA7-B706-BF55070EC225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65A72093-35E5-4750-8008-754A23C6342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FAC903AA-9676-4052-A64B-43D376CF0FF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F5B32A02-4B26-4374-976F-AEC1185BB067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C018DA3E-9508-4844-A4D9-435D4EA89F1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ACD24AFD-419E-4BD4-8ADC-4788052206D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0215B160-6084-4C68-A81B-0AA56D03F5BC}"/>
                  </a:ext>
                </a:extLst>
              </p:cNvPr>
              <p:cNvGrpSpPr/>
              <p:nvPr/>
            </p:nvGrpSpPr>
            <p:grpSpPr>
              <a:xfrm>
                <a:off x="1180904" y="2006399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413" name="Group 412">
                  <a:extLst>
                    <a:ext uri="{FF2B5EF4-FFF2-40B4-BE49-F238E27FC236}">
                      <a16:creationId xmlns:a16="http://schemas.microsoft.com/office/drawing/2014/main" id="{7CE30724-0317-4554-AE7F-B74004DAD772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32" name="Oval 431">
                    <a:extLst>
                      <a:ext uri="{FF2B5EF4-FFF2-40B4-BE49-F238E27FC236}">
                        <a16:creationId xmlns:a16="http://schemas.microsoft.com/office/drawing/2014/main" id="{34A3AF7B-4205-4CA8-93EE-89BDEE8B8255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8724F60D-B24C-4E3D-8CCC-5EC6B6BE64D4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F4628AFB-3736-47E9-89EF-5DEFB3CEFEEA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2807C030-7649-4069-9E46-6C8A3A6E7E7C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1" name="Oval 430">
                    <a:extLst>
                      <a:ext uri="{FF2B5EF4-FFF2-40B4-BE49-F238E27FC236}">
                        <a16:creationId xmlns:a16="http://schemas.microsoft.com/office/drawing/2014/main" id="{E4FC152C-8C20-4124-8F34-FA9BCEA21756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D5BD3B16-6855-472D-B3D3-1CEEF8D56880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8" name="Oval 427">
                    <a:extLst>
                      <a:ext uri="{FF2B5EF4-FFF2-40B4-BE49-F238E27FC236}">
                        <a16:creationId xmlns:a16="http://schemas.microsoft.com/office/drawing/2014/main" id="{D7E2BBC0-9301-45B1-974B-E535BB84D9B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9" name="Oval 428">
                    <a:extLst>
                      <a:ext uri="{FF2B5EF4-FFF2-40B4-BE49-F238E27FC236}">
                        <a16:creationId xmlns:a16="http://schemas.microsoft.com/office/drawing/2014/main" id="{987286DE-1B44-47C4-8498-E5BC0866B2A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AF57A62B-9C73-4F12-B094-7D199B5C35C8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9C313DB3-BE27-4F15-A924-E7B8AAD49BCA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8EFAEDE5-553A-4EE8-9847-F8E0469521DD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985F0BF6-DC6F-4A35-B3AB-DF288D27ED7D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C81ACE99-D34D-404A-A6D8-DB6D0B69195F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E5010BB9-BE16-4521-8331-AA711A4872E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EE50F5FA-3E1B-4E90-A8AB-4BCD2115A50E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2" name="Oval 421">
                    <a:extLst>
                      <a:ext uri="{FF2B5EF4-FFF2-40B4-BE49-F238E27FC236}">
                        <a16:creationId xmlns:a16="http://schemas.microsoft.com/office/drawing/2014/main" id="{5821D83E-571D-4A7F-9DDA-D4C0D3C06E24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3" name="Oval 422">
                    <a:extLst>
                      <a:ext uri="{FF2B5EF4-FFF2-40B4-BE49-F238E27FC236}">
                        <a16:creationId xmlns:a16="http://schemas.microsoft.com/office/drawing/2014/main" id="{24C28216-053C-4AB5-92CE-B467B8BFAB2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1C0D0855-CD06-4620-8FDC-1D720F1B71CF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0" name="Oval 419">
                    <a:extLst>
                      <a:ext uri="{FF2B5EF4-FFF2-40B4-BE49-F238E27FC236}">
                        <a16:creationId xmlns:a16="http://schemas.microsoft.com/office/drawing/2014/main" id="{E7818A59-D462-4D1C-A512-7C33A3B1415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1" name="Oval 420">
                    <a:extLst>
                      <a:ext uri="{FF2B5EF4-FFF2-40B4-BE49-F238E27FC236}">
                        <a16:creationId xmlns:a16="http://schemas.microsoft.com/office/drawing/2014/main" id="{3F421EF0-DBF9-4959-BAA5-54DCC322BF3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F6CB2C3-EF13-4213-9780-0DDA90E89D11}"/>
                </a:ext>
              </a:extLst>
            </p:cNvPr>
            <p:cNvSpPr txBox="1"/>
            <p:nvPr/>
          </p:nvSpPr>
          <p:spPr>
            <a:xfrm>
              <a:off x="1140958" y="3001031"/>
              <a:ext cx="2941757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9F707578-3838-461A-BEA3-CC1CCED6C1F9}"/>
              </a:ext>
            </a:extLst>
          </p:cNvPr>
          <p:cNvSpPr/>
          <p:nvPr/>
        </p:nvSpPr>
        <p:spPr>
          <a:xfrm>
            <a:off x="7522060" y="1956123"/>
            <a:ext cx="2927920" cy="4479402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GT Walsheim Pro Bold" panose="00000800000000000000" pitchFamily="50" charset="0"/>
              </a:rPr>
              <a:t>Idea</a:t>
            </a:r>
          </a:p>
        </p:txBody>
      </p: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48E30DE6-0BAD-4EC6-8BED-127E3FC001C3}"/>
              </a:ext>
            </a:extLst>
          </p:cNvPr>
          <p:cNvGrpSpPr/>
          <p:nvPr/>
        </p:nvGrpSpPr>
        <p:grpSpPr>
          <a:xfrm>
            <a:off x="7978390" y="3533430"/>
            <a:ext cx="368787" cy="368787"/>
            <a:chOff x="3099701" y="4670479"/>
            <a:chExt cx="473721" cy="473721"/>
          </a:xfrm>
        </p:grpSpPr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BAD58C37-45B4-416F-B948-5B7CF77E0860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E24F0AC5-2197-4751-8249-8161B1F3088A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6F9B659-464C-4174-97A6-8EF7D35C2FA2}"/>
              </a:ext>
            </a:extLst>
          </p:cNvPr>
          <p:cNvGrpSpPr/>
          <p:nvPr/>
        </p:nvGrpSpPr>
        <p:grpSpPr>
          <a:xfrm>
            <a:off x="8876132" y="3927315"/>
            <a:ext cx="368785" cy="368785"/>
            <a:chOff x="1388136" y="5679237"/>
            <a:chExt cx="473729" cy="473729"/>
          </a:xfrm>
        </p:grpSpPr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7407A08-0185-4A46-B87D-A0A89E4649B3}"/>
                </a:ext>
              </a:extLst>
            </p:cNvPr>
            <p:cNvSpPr/>
            <p:nvPr/>
          </p:nvSpPr>
          <p:spPr>
            <a:xfrm>
              <a:off x="1388136" y="5679237"/>
              <a:ext cx="473729" cy="47372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58559649-3329-4D08-8B8F-DFF26DF28428}"/>
                </a:ext>
              </a:extLst>
            </p:cNvPr>
            <p:cNvSpPr/>
            <p:nvPr/>
          </p:nvSpPr>
          <p:spPr>
            <a:xfrm>
              <a:off x="1464324" y="5788913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D662D5D-A607-4EB4-936B-8CFDB6A78461}"/>
              </a:ext>
            </a:extLst>
          </p:cNvPr>
          <p:cNvGrpSpPr/>
          <p:nvPr/>
        </p:nvGrpSpPr>
        <p:grpSpPr>
          <a:xfrm>
            <a:off x="9686170" y="3533430"/>
            <a:ext cx="368787" cy="368787"/>
            <a:chOff x="3099701" y="4670479"/>
            <a:chExt cx="473721" cy="473721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985475DB-988F-4163-A317-6D8538036F8A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1C7430A2-88AA-4539-9ECF-E567580ECAE0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714EA92A-CE69-40B1-93C2-6C9139063390}"/>
              </a:ext>
            </a:extLst>
          </p:cNvPr>
          <p:cNvGrpSpPr/>
          <p:nvPr/>
        </p:nvGrpSpPr>
        <p:grpSpPr>
          <a:xfrm>
            <a:off x="8521175" y="5086240"/>
            <a:ext cx="365709" cy="365709"/>
            <a:chOff x="3099701" y="4670479"/>
            <a:chExt cx="473721" cy="473721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85C6CC4D-8BBE-4314-99E2-D3A7836A3277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0EC4B68B-1022-44BB-857B-9F8876F716A4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325A44C-697F-4D00-8549-DB4661164D4C}"/>
              </a:ext>
            </a:extLst>
          </p:cNvPr>
          <p:cNvGrpSpPr/>
          <p:nvPr/>
        </p:nvGrpSpPr>
        <p:grpSpPr>
          <a:xfrm>
            <a:off x="9614072" y="5086240"/>
            <a:ext cx="365709" cy="365709"/>
            <a:chOff x="3099701" y="4670479"/>
            <a:chExt cx="473721" cy="473721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D55F7162-673C-4EC9-B599-9AF9E1B204CE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D2AD8A9-8221-472E-A2C2-3AA89540CAF7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9" name="TextBox 358">
            <a:extLst>
              <a:ext uri="{FF2B5EF4-FFF2-40B4-BE49-F238E27FC236}">
                <a16:creationId xmlns:a16="http://schemas.microsoft.com/office/drawing/2014/main" id="{34D15681-6C24-41CE-965F-5E16DF1B585D}"/>
              </a:ext>
            </a:extLst>
          </p:cNvPr>
          <p:cNvSpPr txBox="1"/>
          <p:nvPr/>
        </p:nvSpPr>
        <p:spPr>
          <a:xfrm>
            <a:off x="7532847" y="5120022"/>
            <a:ext cx="2888813" cy="29814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GT Walsheim Pro Light" panose="00000400000000000000" pitchFamily="50" charset="0"/>
              </a:rPr>
              <a:t>Signals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2D161ADD-19E8-492A-8094-F22DA4DE6786}"/>
              </a:ext>
            </a:extLst>
          </p:cNvPr>
          <p:cNvGrpSpPr/>
          <p:nvPr/>
        </p:nvGrpSpPr>
        <p:grpSpPr>
          <a:xfrm>
            <a:off x="8272202" y="2290213"/>
            <a:ext cx="360166" cy="360166"/>
            <a:chOff x="3099701" y="4670479"/>
            <a:chExt cx="473721" cy="473721"/>
          </a:xfrm>
        </p:grpSpPr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3B32A64B-BAE1-4397-83D4-CFD586C6658D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D07A436A-F585-4730-93E2-E8759E60C29B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A55A1E1-7B58-4008-B9DB-89CB8B7C08A8}"/>
              </a:ext>
            </a:extLst>
          </p:cNvPr>
          <p:cNvGrpSpPr/>
          <p:nvPr/>
        </p:nvGrpSpPr>
        <p:grpSpPr>
          <a:xfrm>
            <a:off x="9947727" y="2290213"/>
            <a:ext cx="360166" cy="360166"/>
            <a:chOff x="3099701" y="4670479"/>
            <a:chExt cx="473721" cy="473721"/>
          </a:xfrm>
        </p:grpSpPr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BE72184C-8EE1-4795-950A-93FD0000E673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3CE11BC2-9969-4F90-8DD8-DDBC872EA4D7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8" name="TextBox 377">
            <a:extLst>
              <a:ext uri="{FF2B5EF4-FFF2-40B4-BE49-F238E27FC236}">
                <a16:creationId xmlns:a16="http://schemas.microsoft.com/office/drawing/2014/main" id="{D7263376-F76B-4C1C-B4F6-3BD01B21572E}"/>
              </a:ext>
            </a:extLst>
          </p:cNvPr>
          <p:cNvSpPr txBox="1"/>
          <p:nvPr/>
        </p:nvSpPr>
        <p:spPr>
          <a:xfrm>
            <a:off x="7512740" y="2323483"/>
            <a:ext cx="2879908" cy="29362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GT Walsheim Pro Light" panose="00000400000000000000" pitchFamily="50" charset="0"/>
              </a:rPr>
              <a:t>Goals</a:t>
            </a: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0C727F16-7135-49AF-82F6-569154E3DA5B}"/>
              </a:ext>
            </a:extLst>
          </p:cNvPr>
          <p:cNvSpPr txBox="1"/>
          <p:nvPr/>
        </p:nvSpPr>
        <p:spPr>
          <a:xfrm>
            <a:off x="7530884" y="3766722"/>
            <a:ext cx="2923856" cy="33855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GT Walsheim Pro Light" panose="00000400000000000000" pitchFamily="50" charset="0"/>
              </a:defRPr>
            </a:lvl1pPr>
          </a:lstStyle>
          <a:p>
            <a:pPr algn="ctr"/>
            <a:r>
              <a:rPr lang="en-GB" sz="1600" dirty="0"/>
              <a:t>Client disruptors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55EC1C82-F128-403E-A18D-68219C1EF6B3}"/>
              </a:ext>
            </a:extLst>
          </p:cNvPr>
          <p:cNvSpPr txBox="1"/>
          <p:nvPr/>
        </p:nvSpPr>
        <p:spPr>
          <a:xfrm>
            <a:off x="10845808" y="5091078"/>
            <a:ext cx="2923856" cy="33855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GT Walsheim Pro Light" panose="00000400000000000000" pitchFamily="50" charset="0"/>
              </a:defRPr>
            </a:lvl1pPr>
          </a:lstStyle>
          <a:p>
            <a:pPr algn="ctr"/>
            <a:r>
              <a:rPr lang="en-GB" sz="1600" dirty="0"/>
              <a:t>Capabilities</a:t>
            </a:r>
          </a:p>
        </p:txBody>
      </p: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D476E5A2-3027-4142-B11B-B383E22B399C}"/>
              </a:ext>
            </a:extLst>
          </p:cNvPr>
          <p:cNvCxnSpPr/>
          <p:nvPr/>
        </p:nvCxnSpPr>
        <p:spPr>
          <a:xfrm>
            <a:off x="3429854" y="3288715"/>
            <a:ext cx="1148577" cy="406452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7B59B1C5-5430-4599-AA3D-4D23F846477E}"/>
              </a:ext>
            </a:extLst>
          </p:cNvPr>
          <p:cNvCxnSpPr>
            <a:cxnSpLocks/>
          </p:cNvCxnSpPr>
          <p:nvPr/>
        </p:nvCxnSpPr>
        <p:spPr>
          <a:xfrm flipV="1">
            <a:off x="3104522" y="4170054"/>
            <a:ext cx="2032417" cy="87466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BF4A9551-AE99-4685-B41B-8663205D2CAD}"/>
              </a:ext>
            </a:extLst>
          </p:cNvPr>
          <p:cNvCxnSpPr/>
          <p:nvPr/>
        </p:nvCxnSpPr>
        <p:spPr>
          <a:xfrm flipV="1">
            <a:off x="2341410" y="3713301"/>
            <a:ext cx="3041331" cy="78472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91B6543C-485C-43FA-9D78-3ABB0F6E77D0}"/>
              </a:ext>
            </a:extLst>
          </p:cNvPr>
          <p:cNvCxnSpPr/>
          <p:nvPr/>
        </p:nvCxnSpPr>
        <p:spPr>
          <a:xfrm flipV="1">
            <a:off x="3429854" y="4153779"/>
            <a:ext cx="2824101" cy="41786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AFDCFDC5-55BD-4028-B81A-916B5EC54067}"/>
              </a:ext>
            </a:extLst>
          </p:cNvPr>
          <p:cNvCxnSpPr/>
          <p:nvPr/>
        </p:nvCxnSpPr>
        <p:spPr>
          <a:xfrm flipV="1">
            <a:off x="3104522" y="3695167"/>
            <a:ext cx="3450695" cy="245165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68097874-098F-4900-8AA5-317475870F3C}"/>
              </a:ext>
            </a:extLst>
          </p:cNvPr>
          <p:cNvCxnSpPr>
            <a:cxnSpLocks/>
          </p:cNvCxnSpPr>
          <p:nvPr/>
        </p:nvCxnSpPr>
        <p:spPr>
          <a:xfrm flipV="1">
            <a:off x="4843902" y="3691299"/>
            <a:ext cx="3318881" cy="8263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BD7A7ACD-46D2-45CE-BC45-C881ABEDE452}"/>
              </a:ext>
            </a:extLst>
          </p:cNvPr>
          <p:cNvCxnSpPr>
            <a:cxnSpLocks/>
          </p:cNvCxnSpPr>
          <p:nvPr/>
        </p:nvCxnSpPr>
        <p:spPr>
          <a:xfrm>
            <a:off x="5736298" y="4153779"/>
            <a:ext cx="3324226" cy="1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C6D7D898-3AE2-4C26-AAE1-240B237158A3}"/>
              </a:ext>
            </a:extLst>
          </p:cNvPr>
          <p:cNvCxnSpPr>
            <a:cxnSpLocks/>
          </p:cNvCxnSpPr>
          <p:nvPr/>
        </p:nvCxnSpPr>
        <p:spPr>
          <a:xfrm flipV="1">
            <a:off x="6560869" y="3679003"/>
            <a:ext cx="3309694" cy="2667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B7D3E833-701A-4F81-B804-1B9D9EB8CF8C}"/>
              </a:ext>
            </a:extLst>
          </p:cNvPr>
          <p:cNvCxnSpPr>
            <a:cxnSpLocks/>
          </p:cNvCxnSpPr>
          <p:nvPr/>
        </p:nvCxnSpPr>
        <p:spPr>
          <a:xfrm flipV="1">
            <a:off x="5374306" y="5159806"/>
            <a:ext cx="3309694" cy="2667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F1E41281-E685-4648-8B15-3EA164A6FE53}"/>
              </a:ext>
            </a:extLst>
          </p:cNvPr>
          <p:cNvCxnSpPr>
            <a:cxnSpLocks/>
          </p:cNvCxnSpPr>
          <p:nvPr/>
        </p:nvCxnSpPr>
        <p:spPr>
          <a:xfrm flipV="1">
            <a:off x="6469041" y="5340509"/>
            <a:ext cx="3309694" cy="2667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777EF0C3-480A-49AB-9251-E01894BEB7D6}"/>
              </a:ext>
            </a:extLst>
          </p:cNvPr>
          <p:cNvCxnSpPr>
            <a:cxnSpLocks/>
          </p:cNvCxnSpPr>
          <p:nvPr/>
        </p:nvCxnSpPr>
        <p:spPr>
          <a:xfrm flipV="1">
            <a:off x="9801496" y="2927602"/>
            <a:ext cx="2992009" cy="2294468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C6D973F4-B08D-428F-B137-979F862AC429}"/>
              </a:ext>
            </a:extLst>
          </p:cNvPr>
          <p:cNvCxnSpPr>
            <a:cxnSpLocks/>
          </p:cNvCxnSpPr>
          <p:nvPr/>
        </p:nvCxnSpPr>
        <p:spPr>
          <a:xfrm flipV="1">
            <a:off x="8735136" y="2902582"/>
            <a:ext cx="3553854" cy="2300583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6" name="Straight Arrow Connector 465">
            <a:extLst>
              <a:ext uri="{FF2B5EF4-FFF2-40B4-BE49-F238E27FC236}">
                <a16:creationId xmlns:a16="http://schemas.microsoft.com/office/drawing/2014/main" id="{58C3CF0B-74F0-4987-A739-506D66D8D6D2}"/>
              </a:ext>
            </a:extLst>
          </p:cNvPr>
          <p:cNvCxnSpPr>
            <a:cxnSpLocks/>
          </p:cNvCxnSpPr>
          <p:nvPr/>
        </p:nvCxnSpPr>
        <p:spPr>
          <a:xfrm flipV="1">
            <a:off x="9099817" y="2883677"/>
            <a:ext cx="2554415" cy="1246728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E3F7D105-6B45-4312-BCC7-8677621B255C}"/>
              </a:ext>
            </a:extLst>
          </p:cNvPr>
          <p:cNvCxnSpPr>
            <a:cxnSpLocks/>
          </p:cNvCxnSpPr>
          <p:nvPr/>
        </p:nvCxnSpPr>
        <p:spPr>
          <a:xfrm flipV="1">
            <a:off x="9892690" y="2409226"/>
            <a:ext cx="3246964" cy="1247702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39D0119F-1612-4924-B175-A9AFC68D7EC6}"/>
              </a:ext>
            </a:extLst>
          </p:cNvPr>
          <p:cNvCxnSpPr>
            <a:cxnSpLocks/>
            <a:stCxn id="355" idx="7"/>
          </p:cNvCxnSpPr>
          <p:nvPr/>
        </p:nvCxnSpPr>
        <p:spPr>
          <a:xfrm flipV="1">
            <a:off x="8293169" y="2424561"/>
            <a:ext cx="4302063" cy="1162877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6CC66C6D-FBA5-47AF-92BE-052902A254AB}"/>
              </a:ext>
            </a:extLst>
          </p:cNvPr>
          <p:cNvCxnSpPr>
            <a:cxnSpLocks/>
          </p:cNvCxnSpPr>
          <p:nvPr/>
        </p:nvCxnSpPr>
        <p:spPr>
          <a:xfrm flipV="1">
            <a:off x="10137874" y="2409226"/>
            <a:ext cx="1876387" cy="31712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8A6C2586-D54D-45CF-8F19-3D363103A129}"/>
              </a:ext>
            </a:extLst>
          </p:cNvPr>
          <p:cNvCxnSpPr>
            <a:cxnSpLocks/>
          </p:cNvCxnSpPr>
          <p:nvPr/>
        </p:nvCxnSpPr>
        <p:spPr>
          <a:xfrm flipV="1">
            <a:off x="8446920" y="2440938"/>
            <a:ext cx="3011661" cy="46829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2" name="Straight Arrow Connector 491">
            <a:extLst>
              <a:ext uri="{FF2B5EF4-FFF2-40B4-BE49-F238E27FC236}">
                <a16:creationId xmlns:a16="http://schemas.microsoft.com/office/drawing/2014/main" id="{848F746E-B4B9-4601-A880-1D1D4067B183}"/>
              </a:ext>
            </a:extLst>
          </p:cNvPr>
          <p:cNvCxnSpPr>
            <a:cxnSpLocks/>
          </p:cNvCxnSpPr>
          <p:nvPr/>
        </p:nvCxnSpPr>
        <p:spPr>
          <a:xfrm>
            <a:off x="4578431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4" name="Straight Arrow Connector 493">
            <a:extLst>
              <a:ext uri="{FF2B5EF4-FFF2-40B4-BE49-F238E27FC236}">
                <a16:creationId xmlns:a16="http://schemas.microsoft.com/office/drawing/2014/main" id="{E7C2170F-6D18-4EC0-9B65-13E76B9172DF}"/>
              </a:ext>
            </a:extLst>
          </p:cNvPr>
          <p:cNvCxnSpPr>
            <a:cxnSpLocks/>
          </p:cNvCxnSpPr>
          <p:nvPr/>
        </p:nvCxnSpPr>
        <p:spPr>
          <a:xfrm>
            <a:off x="5136939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78E811C7-EFDB-4511-B860-BCD0B53BD329}"/>
              </a:ext>
            </a:extLst>
          </p:cNvPr>
          <p:cNvCxnSpPr>
            <a:cxnSpLocks/>
          </p:cNvCxnSpPr>
          <p:nvPr/>
        </p:nvCxnSpPr>
        <p:spPr>
          <a:xfrm>
            <a:off x="5695447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id="{5A89635A-C5D1-4B7C-8029-93980B591A21}"/>
              </a:ext>
            </a:extLst>
          </p:cNvPr>
          <p:cNvCxnSpPr>
            <a:cxnSpLocks/>
          </p:cNvCxnSpPr>
          <p:nvPr/>
        </p:nvCxnSpPr>
        <p:spPr>
          <a:xfrm>
            <a:off x="6253955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7" name="Straight Arrow Connector 496">
            <a:extLst>
              <a:ext uri="{FF2B5EF4-FFF2-40B4-BE49-F238E27FC236}">
                <a16:creationId xmlns:a16="http://schemas.microsoft.com/office/drawing/2014/main" id="{22DC15BF-6F84-4154-8367-B42B425BB4FF}"/>
              </a:ext>
            </a:extLst>
          </p:cNvPr>
          <p:cNvCxnSpPr>
            <a:cxnSpLocks/>
          </p:cNvCxnSpPr>
          <p:nvPr/>
        </p:nvCxnSpPr>
        <p:spPr>
          <a:xfrm>
            <a:off x="6812463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id="{90DCB6F3-5F7F-4776-A95F-618A4572F168}"/>
              </a:ext>
            </a:extLst>
          </p:cNvPr>
          <p:cNvCxnSpPr>
            <a:cxnSpLocks/>
          </p:cNvCxnSpPr>
          <p:nvPr/>
        </p:nvCxnSpPr>
        <p:spPr>
          <a:xfrm flipV="1">
            <a:off x="4829869" y="5295535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6A251BBA-B649-46DC-8DA8-7729A42E0D52}"/>
              </a:ext>
            </a:extLst>
          </p:cNvPr>
          <p:cNvCxnSpPr>
            <a:cxnSpLocks/>
          </p:cNvCxnSpPr>
          <p:nvPr/>
        </p:nvCxnSpPr>
        <p:spPr>
          <a:xfrm flipV="1">
            <a:off x="5374306" y="5260355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A77F272E-F6C3-43B5-BD3C-83D1113D6DD6}"/>
              </a:ext>
            </a:extLst>
          </p:cNvPr>
          <p:cNvCxnSpPr>
            <a:cxnSpLocks/>
          </p:cNvCxnSpPr>
          <p:nvPr/>
        </p:nvCxnSpPr>
        <p:spPr>
          <a:xfrm flipV="1">
            <a:off x="5929571" y="5269094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982944C9-44B9-45A8-B983-D8560F910569}"/>
              </a:ext>
            </a:extLst>
          </p:cNvPr>
          <p:cNvCxnSpPr>
            <a:cxnSpLocks/>
          </p:cNvCxnSpPr>
          <p:nvPr/>
        </p:nvCxnSpPr>
        <p:spPr>
          <a:xfrm flipV="1">
            <a:off x="6484836" y="5277833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id="{891729F6-2716-4818-B665-AA19C22240AA}"/>
              </a:ext>
            </a:extLst>
          </p:cNvPr>
          <p:cNvCxnSpPr>
            <a:cxnSpLocks/>
          </p:cNvCxnSpPr>
          <p:nvPr/>
        </p:nvCxnSpPr>
        <p:spPr>
          <a:xfrm flipV="1">
            <a:off x="11275333" y="49310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id="{6E867282-75F3-490C-A055-5FB0C46AA18D}"/>
              </a:ext>
            </a:extLst>
          </p:cNvPr>
          <p:cNvCxnSpPr>
            <a:cxnSpLocks/>
          </p:cNvCxnSpPr>
          <p:nvPr/>
        </p:nvCxnSpPr>
        <p:spPr>
          <a:xfrm flipV="1">
            <a:off x="11928078" y="49310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234F63C0-E011-4925-8206-DF42C810342C}"/>
              </a:ext>
            </a:extLst>
          </p:cNvPr>
          <p:cNvCxnSpPr>
            <a:cxnSpLocks/>
          </p:cNvCxnSpPr>
          <p:nvPr/>
        </p:nvCxnSpPr>
        <p:spPr>
          <a:xfrm flipV="1">
            <a:off x="12580823" y="49310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7" name="Straight Arrow Connector 506">
            <a:extLst>
              <a:ext uri="{FF2B5EF4-FFF2-40B4-BE49-F238E27FC236}">
                <a16:creationId xmlns:a16="http://schemas.microsoft.com/office/drawing/2014/main" id="{D2CAE9BB-CA41-4DFB-9343-4DEBE3DD9FF9}"/>
              </a:ext>
            </a:extLst>
          </p:cNvPr>
          <p:cNvCxnSpPr>
            <a:cxnSpLocks/>
          </p:cNvCxnSpPr>
          <p:nvPr/>
        </p:nvCxnSpPr>
        <p:spPr>
          <a:xfrm flipV="1">
            <a:off x="13233568" y="49310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247302A4-2650-4234-9752-5A047302E749}"/>
              </a:ext>
            </a:extLst>
          </p:cNvPr>
          <p:cNvCxnSpPr>
            <a:cxnSpLocks/>
          </p:cNvCxnSpPr>
          <p:nvPr/>
        </p:nvCxnSpPr>
        <p:spPr>
          <a:xfrm flipV="1">
            <a:off x="12026906" y="5503173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id="{B007566B-76D5-4A01-B906-EFCFE3023A6B}"/>
              </a:ext>
            </a:extLst>
          </p:cNvPr>
          <p:cNvCxnSpPr>
            <a:cxnSpLocks/>
          </p:cNvCxnSpPr>
          <p:nvPr/>
        </p:nvCxnSpPr>
        <p:spPr>
          <a:xfrm flipV="1">
            <a:off x="12688192" y="54562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549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D73D843C-AD1D-4CD2-AD74-21478CF91FC4}"/>
              </a:ext>
            </a:extLst>
          </p:cNvPr>
          <p:cNvSpPr/>
          <p:nvPr/>
        </p:nvSpPr>
        <p:spPr>
          <a:xfrm>
            <a:off x="-6657" y="655504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FBD04-40FA-4EAE-9542-C0547AEDAFA6}"/>
              </a:ext>
            </a:extLst>
          </p:cNvPr>
          <p:cNvGrpSpPr/>
          <p:nvPr/>
        </p:nvGrpSpPr>
        <p:grpSpPr>
          <a:xfrm>
            <a:off x="858795" y="821803"/>
            <a:ext cx="2930358" cy="6585995"/>
            <a:chOff x="858795" y="949124"/>
            <a:chExt cx="2930358" cy="6585995"/>
          </a:xfrm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741F7438-432B-4821-9378-8870D148D854}"/>
                </a:ext>
              </a:extLst>
            </p:cNvPr>
            <p:cNvSpPr/>
            <p:nvPr/>
          </p:nvSpPr>
          <p:spPr>
            <a:xfrm>
              <a:off x="858795" y="949124"/>
              <a:ext cx="2930357" cy="658599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Workspace</a:t>
              </a:r>
            </a:p>
          </p:txBody>
        </p: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F4E5F4E6-5661-418B-8277-313245439F64}"/>
                </a:ext>
              </a:extLst>
            </p:cNvPr>
            <p:cNvGrpSpPr/>
            <p:nvPr/>
          </p:nvGrpSpPr>
          <p:grpSpPr>
            <a:xfrm>
              <a:off x="887341" y="3034547"/>
              <a:ext cx="2862344" cy="2327818"/>
              <a:chOff x="1180904" y="2006399"/>
              <a:chExt cx="2862344" cy="2327818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9500DCF-1D71-4440-A454-048C7DE0A15F}"/>
                  </a:ext>
                </a:extLst>
              </p:cNvPr>
              <p:cNvGrpSpPr/>
              <p:nvPr/>
            </p:nvGrpSpPr>
            <p:grpSpPr>
              <a:xfrm>
                <a:off x="1180904" y="3282950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5BADA6C5-5E59-44E2-9B29-567B58CA8D66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205C0F6E-F52A-4F7B-8538-419C8B272292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AA42E490-E82B-4339-BBED-11F4BDCA2CDB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2E9A9CA6-30EF-4EEB-9EE8-DA04F404AF72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D8DEFB2D-3333-4CE9-A244-1CA6B26316DB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7B4DB3C0-2084-48C8-B464-D62243536045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78229CFE-356C-4B3E-8B25-806B1E50F396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64A3CABB-C15D-48F3-82D1-BD093D9DC1F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30862EA5-00F7-4193-9866-3340E417E3F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73FC90D-2E58-4784-8483-B6B583E9F768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35B21DD7-8239-4B60-B6FF-649401EEF694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4CE35CB-3A83-40A9-81B0-769A6F3F698A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8C9384-8357-44CE-800B-E013DFA29D49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DC59D35-8321-4565-A274-8DE2CDF86F8E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04E13E86-AB66-4980-A36D-6732E907B550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7AE7F8A-0250-4EA7-B706-BF55070EC225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65A72093-35E5-4750-8008-754A23C6342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FAC903AA-9676-4052-A64B-43D376CF0FF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F5B32A02-4B26-4374-976F-AEC1185BB067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C018DA3E-9508-4844-A4D9-435D4EA89F1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ACD24AFD-419E-4BD4-8ADC-4788052206D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0215B160-6084-4C68-A81B-0AA56D03F5BC}"/>
                  </a:ext>
                </a:extLst>
              </p:cNvPr>
              <p:cNvGrpSpPr/>
              <p:nvPr/>
            </p:nvGrpSpPr>
            <p:grpSpPr>
              <a:xfrm>
                <a:off x="1180904" y="2006399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413" name="Group 412">
                  <a:extLst>
                    <a:ext uri="{FF2B5EF4-FFF2-40B4-BE49-F238E27FC236}">
                      <a16:creationId xmlns:a16="http://schemas.microsoft.com/office/drawing/2014/main" id="{7CE30724-0317-4554-AE7F-B74004DAD772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32" name="Oval 431">
                    <a:extLst>
                      <a:ext uri="{FF2B5EF4-FFF2-40B4-BE49-F238E27FC236}">
                        <a16:creationId xmlns:a16="http://schemas.microsoft.com/office/drawing/2014/main" id="{34A3AF7B-4205-4CA8-93EE-89BDEE8B8255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8724F60D-B24C-4E3D-8CCC-5EC6B6BE64D4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F4628AFB-3736-47E9-89EF-5DEFB3CEFEEA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2807C030-7649-4069-9E46-6C8A3A6E7E7C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1" name="Oval 430">
                    <a:extLst>
                      <a:ext uri="{FF2B5EF4-FFF2-40B4-BE49-F238E27FC236}">
                        <a16:creationId xmlns:a16="http://schemas.microsoft.com/office/drawing/2014/main" id="{E4FC152C-8C20-4124-8F34-FA9BCEA21756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D5BD3B16-6855-472D-B3D3-1CEEF8D56880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8" name="Oval 427">
                    <a:extLst>
                      <a:ext uri="{FF2B5EF4-FFF2-40B4-BE49-F238E27FC236}">
                        <a16:creationId xmlns:a16="http://schemas.microsoft.com/office/drawing/2014/main" id="{D7E2BBC0-9301-45B1-974B-E535BB84D9B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9" name="Oval 428">
                    <a:extLst>
                      <a:ext uri="{FF2B5EF4-FFF2-40B4-BE49-F238E27FC236}">
                        <a16:creationId xmlns:a16="http://schemas.microsoft.com/office/drawing/2014/main" id="{987286DE-1B44-47C4-8498-E5BC0866B2A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AF57A62B-9C73-4F12-B094-7D199B5C35C8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9C313DB3-BE27-4F15-A924-E7B8AAD49BCA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8EFAEDE5-553A-4EE8-9847-F8E0469521DD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985F0BF6-DC6F-4A35-B3AB-DF288D27ED7D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C81ACE99-D34D-404A-A6D8-DB6D0B69195F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E5010BB9-BE16-4521-8331-AA711A4872E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EE50F5FA-3E1B-4E90-A8AB-4BCD2115A50E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2" name="Oval 421">
                    <a:extLst>
                      <a:ext uri="{FF2B5EF4-FFF2-40B4-BE49-F238E27FC236}">
                        <a16:creationId xmlns:a16="http://schemas.microsoft.com/office/drawing/2014/main" id="{5821D83E-571D-4A7F-9DDA-D4C0D3C06E24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3" name="Oval 422">
                    <a:extLst>
                      <a:ext uri="{FF2B5EF4-FFF2-40B4-BE49-F238E27FC236}">
                        <a16:creationId xmlns:a16="http://schemas.microsoft.com/office/drawing/2014/main" id="{24C28216-053C-4AB5-92CE-B467B8BFAB2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1C0D0855-CD06-4620-8FDC-1D720F1B71CF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0" name="Oval 419">
                    <a:extLst>
                      <a:ext uri="{FF2B5EF4-FFF2-40B4-BE49-F238E27FC236}">
                        <a16:creationId xmlns:a16="http://schemas.microsoft.com/office/drawing/2014/main" id="{E7818A59-D462-4D1C-A512-7C33A3B1415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1" name="Oval 420">
                    <a:extLst>
                      <a:ext uri="{FF2B5EF4-FFF2-40B4-BE49-F238E27FC236}">
                        <a16:creationId xmlns:a16="http://schemas.microsoft.com/office/drawing/2014/main" id="{3F421EF0-DBF9-4959-BAA5-54DCC322BF3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F0F3B5AC-F983-4F7C-B94B-D1A3D5BB9CFB}"/>
                </a:ext>
              </a:extLst>
            </p:cNvPr>
            <p:cNvSpPr txBox="1"/>
            <p:nvPr/>
          </p:nvSpPr>
          <p:spPr>
            <a:xfrm>
              <a:off x="858795" y="2508584"/>
              <a:ext cx="2930358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243" name="Content Placeholder 15">
            <a:extLst>
              <a:ext uri="{FF2B5EF4-FFF2-40B4-BE49-F238E27FC236}">
                <a16:creationId xmlns:a16="http://schemas.microsoft.com/office/drawing/2014/main" id="{B9C70D7A-52BF-404E-9926-184EAE63D352}"/>
              </a:ext>
            </a:extLst>
          </p:cNvPr>
          <p:cNvSpPr txBox="1">
            <a:spLocks/>
          </p:cNvSpPr>
          <p:nvPr/>
        </p:nvSpPr>
        <p:spPr>
          <a:xfrm>
            <a:off x="9829800" y="1554162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Within the DXC Digital Explorer Workspace module information captured from client and other material is matched against the DXC Digital Trends.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r>
              <a:rPr lang="en-GB" sz="1600" dirty="0"/>
              <a:t>Digital Trends describe the general direction of changes within a business area.   The trend may be either business or technology focused at it’s core.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92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145D60-CE18-46D4-858D-7B62C615F127}"/>
              </a:ext>
            </a:extLst>
          </p:cNvPr>
          <p:cNvSpPr/>
          <p:nvPr/>
        </p:nvSpPr>
        <p:spPr>
          <a:xfrm>
            <a:off x="5243155" y="7356892"/>
            <a:ext cx="9092949" cy="72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7B2B3E8C-15C6-48B1-B8C9-EBBF65C5D126}"/>
              </a:ext>
            </a:extLst>
          </p:cNvPr>
          <p:cNvSpPr/>
          <p:nvPr/>
        </p:nvSpPr>
        <p:spPr>
          <a:xfrm>
            <a:off x="10957617" y="216311"/>
            <a:ext cx="3509233" cy="3228711"/>
          </a:xfrm>
          <a:prstGeom prst="roundRect">
            <a:avLst>
              <a:gd name="adj" fmla="val 687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i="1" dirty="0">
                <a:solidFill>
                  <a:schemeClr val="tx1"/>
                </a:solidFill>
              </a:rPr>
              <a:t>FY20 Development Plans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9566BDD-0C82-4567-95E2-3E930D14CA2D}"/>
              </a:ext>
            </a:extLst>
          </p:cNvPr>
          <p:cNvCxnSpPr>
            <a:cxnSpLocks/>
          </p:cNvCxnSpPr>
          <p:nvPr/>
        </p:nvCxnSpPr>
        <p:spPr bwMode="auto">
          <a:xfrm>
            <a:off x="3504724" y="2020367"/>
            <a:ext cx="8125974" cy="79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DF60D3C-295C-4036-83A6-7C2E5FF8C06C}"/>
              </a:ext>
            </a:extLst>
          </p:cNvPr>
          <p:cNvSpPr/>
          <p:nvPr/>
        </p:nvSpPr>
        <p:spPr>
          <a:xfrm>
            <a:off x="10241239" y="4693882"/>
            <a:ext cx="3898106" cy="3047011"/>
          </a:xfrm>
          <a:prstGeom prst="roundRect">
            <a:avLst>
              <a:gd name="adj" fmla="val 6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i="1" dirty="0">
                <a:solidFill>
                  <a:schemeClr val="tx1"/>
                </a:solidFill>
              </a:rPr>
              <a:t>Accelerated Solution Development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  <a:endCxn id="146" idx="1"/>
          </p:cNvCxnSpPr>
          <p:nvPr/>
        </p:nvCxnSpPr>
        <p:spPr bwMode="auto">
          <a:xfrm flipV="1">
            <a:off x="6310265" y="4439095"/>
            <a:ext cx="4808157" cy="432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13E7CA5-3A5C-4788-88FD-0F261B8591C0}"/>
              </a:ext>
            </a:extLst>
          </p:cNvPr>
          <p:cNvSpPr/>
          <p:nvPr/>
        </p:nvSpPr>
        <p:spPr>
          <a:xfrm flipH="1" flipV="1">
            <a:off x="5101539" y="933784"/>
            <a:ext cx="3596813" cy="1096403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8AD580D8-1B9F-4FD6-9624-8426BACB47C8}"/>
              </a:ext>
            </a:extLst>
          </p:cNvPr>
          <p:cNvSpPr/>
          <p:nvPr/>
        </p:nvSpPr>
        <p:spPr>
          <a:xfrm rot="10800000">
            <a:off x="7886108" y="78095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3105F7DD-668D-4469-96BD-1FBEB41E6808}"/>
              </a:ext>
            </a:extLst>
          </p:cNvPr>
          <p:cNvSpPr/>
          <p:nvPr/>
        </p:nvSpPr>
        <p:spPr>
          <a:xfrm rot="10800000">
            <a:off x="5646148" y="77483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F08B7471-1D38-42BF-AE1D-851D01872309}"/>
              </a:ext>
            </a:extLst>
          </p:cNvPr>
          <p:cNvSpPr/>
          <p:nvPr/>
        </p:nvSpPr>
        <p:spPr>
          <a:xfrm rot="10800000">
            <a:off x="6766128" y="77642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159" idx="2"/>
            <a:endCxn id="125" idx="0"/>
          </p:cNvCxnSpPr>
          <p:nvPr/>
        </p:nvCxnSpPr>
        <p:spPr bwMode="auto">
          <a:xfrm>
            <a:off x="5090328" y="3369806"/>
            <a:ext cx="0" cy="33692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5939998" y="3369806"/>
            <a:ext cx="0" cy="2176749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 rot="18880238">
            <a:off x="7254620" y="3530127"/>
            <a:ext cx="1933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Create Innovation Agenda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FB19B6-1CBF-4C33-91AD-F45A21EDCFB1}"/>
              </a:ext>
            </a:extLst>
          </p:cNvPr>
          <p:cNvSpPr/>
          <p:nvPr/>
        </p:nvSpPr>
        <p:spPr>
          <a:xfrm rot="18900000">
            <a:off x="13179078" y="4780743"/>
            <a:ext cx="3045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Pilot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456ACCD-5E4A-4A55-8103-9541FE960D01}"/>
              </a:ext>
            </a:extLst>
          </p:cNvPr>
          <p:cNvSpPr/>
          <p:nvPr/>
        </p:nvSpPr>
        <p:spPr>
          <a:xfrm rot="18900000">
            <a:off x="11584410" y="4619334"/>
            <a:ext cx="7453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Production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A1ED0CC-A63B-4E94-8509-8E5EC552C0FC}"/>
              </a:ext>
            </a:extLst>
          </p:cNvPr>
          <p:cNvSpPr/>
          <p:nvPr/>
        </p:nvSpPr>
        <p:spPr>
          <a:xfrm>
            <a:off x="7455839" y="4391798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2981A99-2ADF-4AEE-B874-D536C75F4AB0}"/>
              </a:ext>
            </a:extLst>
          </p:cNvPr>
          <p:cNvSpPr/>
          <p:nvPr/>
        </p:nvSpPr>
        <p:spPr>
          <a:xfrm>
            <a:off x="11585304" y="5156705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D67B01E-B0A0-4274-B80B-E448476BB903}"/>
              </a:ext>
            </a:extLst>
          </p:cNvPr>
          <p:cNvSpPr/>
          <p:nvPr/>
        </p:nvSpPr>
        <p:spPr>
          <a:xfrm>
            <a:off x="13112420" y="5152287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E04FF7A-4D04-405D-B560-60B850E411EA}"/>
              </a:ext>
            </a:extLst>
          </p:cNvPr>
          <p:cNvCxnSpPr>
            <a:cxnSpLocks/>
          </p:cNvCxnSpPr>
          <p:nvPr/>
        </p:nvCxnSpPr>
        <p:spPr bwMode="auto">
          <a:xfrm>
            <a:off x="8115666" y="2016559"/>
            <a:ext cx="120155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4641292-67F1-4D4D-BC74-AADDC3CDC8DF}"/>
              </a:ext>
            </a:extLst>
          </p:cNvPr>
          <p:cNvSpPr txBox="1"/>
          <p:nvPr/>
        </p:nvSpPr>
        <p:spPr>
          <a:xfrm>
            <a:off x="8837796" y="1351180"/>
            <a:ext cx="175080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Client Summary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1542F4-49CF-45A5-8A62-BB61520D3CD1}"/>
              </a:ext>
            </a:extLst>
          </p:cNvPr>
          <p:cNvGrpSpPr/>
          <p:nvPr/>
        </p:nvGrpSpPr>
        <p:grpSpPr>
          <a:xfrm>
            <a:off x="8560441" y="1344074"/>
            <a:ext cx="275822" cy="275822"/>
            <a:chOff x="8904127" y="1572492"/>
            <a:chExt cx="275822" cy="27582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78F1C73-B2FB-4166-A244-752B1CD180D7}"/>
                </a:ext>
              </a:extLst>
            </p:cNvPr>
            <p:cNvSpPr/>
            <p:nvPr/>
          </p:nvSpPr>
          <p:spPr>
            <a:xfrm rot="16200000">
              <a:off x="8904127" y="1572492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641E67-1527-47DA-A40E-AD135E79E245}"/>
                </a:ext>
              </a:extLst>
            </p:cNvPr>
            <p:cNvSpPr/>
            <p:nvPr/>
          </p:nvSpPr>
          <p:spPr>
            <a:xfrm>
              <a:off x="8990415" y="1658780"/>
              <a:ext cx="103247" cy="10324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B42816F-0344-45AB-AEBE-CD7A40DB387E}"/>
              </a:ext>
            </a:extLst>
          </p:cNvPr>
          <p:cNvCxnSpPr>
            <a:cxnSpLocks/>
          </p:cNvCxnSpPr>
          <p:nvPr/>
        </p:nvCxnSpPr>
        <p:spPr bwMode="auto">
          <a:xfrm>
            <a:off x="10915619" y="2020367"/>
            <a:ext cx="2110513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79DB1744-F837-4679-83C2-28084780C3A5}"/>
              </a:ext>
            </a:extLst>
          </p:cNvPr>
          <p:cNvSpPr/>
          <p:nvPr/>
        </p:nvSpPr>
        <p:spPr>
          <a:xfrm rot="16200000">
            <a:off x="12386235" y="1892276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CDC458-FE72-44C5-BBF7-228C77F903FD}"/>
              </a:ext>
            </a:extLst>
          </p:cNvPr>
          <p:cNvSpPr txBox="1"/>
          <p:nvPr/>
        </p:nvSpPr>
        <p:spPr>
          <a:xfrm rot="18900000">
            <a:off x="12302753" y="1129898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50" b="1" dirty="0"/>
              <a:t>Client Roadmap Summary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51F82-35C8-494B-9B54-A55E87923B77}"/>
              </a:ext>
            </a:extLst>
          </p:cNvPr>
          <p:cNvSpPr txBox="1"/>
          <p:nvPr/>
        </p:nvSpPr>
        <p:spPr>
          <a:xfrm rot="18900000">
            <a:off x="8615521" y="3375906"/>
            <a:ext cx="1819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Outline innovation ideas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60C4AC2-80A7-4E0D-9D8F-B7D128102459}"/>
              </a:ext>
            </a:extLst>
          </p:cNvPr>
          <p:cNvSpPr txBox="1"/>
          <p:nvPr/>
        </p:nvSpPr>
        <p:spPr>
          <a:xfrm rot="18900000">
            <a:off x="7939223" y="3498397"/>
            <a:ext cx="1972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10704902" y="3697314"/>
            <a:ext cx="819809" cy="736805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4C07BDDE-F39A-44C9-8447-FB82DA835D08}"/>
              </a:ext>
            </a:extLst>
          </p:cNvPr>
          <p:cNvSpPr/>
          <p:nvPr/>
        </p:nvSpPr>
        <p:spPr>
          <a:xfrm rot="10800000">
            <a:off x="10927934" y="349700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9CFE3A8-9151-4319-A882-DC75120BF7F9}"/>
              </a:ext>
            </a:extLst>
          </p:cNvPr>
          <p:cNvSpPr/>
          <p:nvPr/>
        </p:nvSpPr>
        <p:spPr>
          <a:xfrm>
            <a:off x="13130210" y="2527236"/>
            <a:ext cx="1205894" cy="43183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Spark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947BF45-005D-4FEB-A791-4E0844E7AD5A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35010" y="2743152"/>
            <a:ext cx="1095200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F6A9FC5-5BBE-4AF6-8495-C23BC3D32B4D}"/>
              </a:ext>
            </a:extLst>
          </p:cNvPr>
          <p:cNvCxnSpPr>
            <a:cxnSpLocks/>
          </p:cNvCxnSpPr>
          <p:nvPr/>
        </p:nvCxnSpPr>
        <p:spPr bwMode="auto">
          <a:xfrm flipH="1">
            <a:off x="11361420" y="2743152"/>
            <a:ext cx="1045977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66666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95D4842-547E-476C-9CA7-38270C7C6168}"/>
              </a:ext>
            </a:extLst>
          </p:cNvPr>
          <p:cNvCxnSpPr>
            <a:cxnSpLocks/>
          </p:cNvCxnSpPr>
          <p:nvPr/>
        </p:nvCxnSpPr>
        <p:spPr bwMode="auto">
          <a:xfrm flipV="1">
            <a:off x="4907875" y="4443422"/>
            <a:ext cx="1739265" cy="278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3337A0E6-F7AF-41DC-B1C4-5AD050B037B6}"/>
              </a:ext>
            </a:extLst>
          </p:cNvPr>
          <p:cNvSpPr/>
          <p:nvPr/>
        </p:nvSpPr>
        <p:spPr>
          <a:xfrm flipH="1" flipV="1">
            <a:off x="11276921" y="5201948"/>
            <a:ext cx="2213480" cy="9650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06F68-CBDA-47F8-B5C1-736C89E0C3CA}"/>
              </a:ext>
            </a:extLst>
          </p:cNvPr>
          <p:cNvCxnSpPr>
            <a:cxnSpLocks/>
            <a:stCxn id="181" idx="2"/>
            <a:endCxn id="216" idx="0"/>
          </p:cNvCxnSpPr>
          <p:nvPr/>
        </p:nvCxnSpPr>
        <p:spPr bwMode="auto">
          <a:xfrm flipH="1">
            <a:off x="7507462" y="4581333"/>
            <a:ext cx="1" cy="214723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859C7709-6910-4F73-AB84-F19CA05C296F}"/>
              </a:ext>
            </a:extLst>
          </p:cNvPr>
          <p:cNvCxnSpPr>
            <a:cxnSpLocks/>
            <a:stCxn id="209" idx="2"/>
            <a:endCxn id="218" idx="0"/>
          </p:cNvCxnSpPr>
          <p:nvPr/>
        </p:nvCxnSpPr>
        <p:spPr bwMode="auto">
          <a:xfrm>
            <a:off x="8207091" y="4581333"/>
            <a:ext cx="0" cy="965222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651F24-737E-426E-B634-856B46FE6B20}"/>
              </a:ext>
            </a:extLst>
          </p:cNvPr>
          <p:cNvCxnSpPr>
            <a:cxnSpLocks/>
            <a:stCxn id="110" idx="4"/>
            <a:endCxn id="144" idx="0"/>
          </p:cNvCxnSpPr>
          <p:nvPr/>
        </p:nvCxnSpPr>
        <p:spPr bwMode="auto">
          <a:xfrm flipH="1">
            <a:off x="2667622" y="5822377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2BAEF-9AD7-47CD-A0B5-DBB82D799B25}"/>
              </a:ext>
            </a:extLst>
          </p:cNvPr>
          <p:cNvCxnSpPr>
            <a:cxnSpLocks/>
            <a:stCxn id="104" idx="4"/>
            <a:endCxn id="143" idx="0"/>
          </p:cNvCxnSpPr>
          <p:nvPr/>
        </p:nvCxnSpPr>
        <p:spPr bwMode="auto">
          <a:xfrm flipH="1">
            <a:off x="2110431" y="5822377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F275782-801C-498C-846C-0A40476671CF}"/>
              </a:ext>
            </a:extLst>
          </p:cNvPr>
          <p:cNvSpPr/>
          <p:nvPr/>
        </p:nvSpPr>
        <p:spPr>
          <a:xfrm rot="18900000">
            <a:off x="10921211" y="6424933"/>
            <a:ext cx="750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Concept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8F1544-8DE6-40B1-BB5A-1E9A1EA1BA1D}"/>
              </a:ext>
            </a:extLst>
          </p:cNvPr>
          <p:cNvSpPr/>
          <p:nvPr/>
        </p:nvSpPr>
        <p:spPr>
          <a:xfrm>
            <a:off x="163550" y="6650558"/>
            <a:ext cx="1549766" cy="43183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2ED7D9-BF24-4BDD-94D2-5D11DBDD6E33}"/>
              </a:ext>
            </a:extLst>
          </p:cNvPr>
          <p:cNvCxnSpPr>
            <a:cxnSpLocks/>
          </p:cNvCxnSpPr>
          <p:nvPr/>
        </p:nvCxnSpPr>
        <p:spPr bwMode="auto">
          <a:xfrm>
            <a:off x="1713316" y="6866474"/>
            <a:ext cx="127063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AF4AFB-7A90-4DC0-948C-E4199A2BD00F}"/>
              </a:ext>
            </a:extLst>
          </p:cNvPr>
          <p:cNvSpPr/>
          <p:nvPr/>
        </p:nvSpPr>
        <p:spPr>
          <a:xfrm>
            <a:off x="1972520" y="672856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599C975-3EFC-4770-AD10-7A80C745683D}"/>
              </a:ext>
            </a:extLst>
          </p:cNvPr>
          <p:cNvSpPr/>
          <p:nvPr/>
        </p:nvSpPr>
        <p:spPr>
          <a:xfrm>
            <a:off x="2529711" y="672856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24670E0-6E5F-4CA7-8A80-9624382AD4AE}"/>
              </a:ext>
            </a:extLst>
          </p:cNvPr>
          <p:cNvSpPr/>
          <p:nvPr/>
        </p:nvSpPr>
        <p:spPr>
          <a:xfrm>
            <a:off x="7369551" y="672856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381BB00-4B4D-4BB8-B398-F1AADFD56333}"/>
              </a:ext>
            </a:extLst>
          </p:cNvPr>
          <p:cNvSpPr/>
          <p:nvPr/>
        </p:nvSpPr>
        <p:spPr>
          <a:xfrm>
            <a:off x="4003435" y="4227505"/>
            <a:ext cx="1436684" cy="43183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A4069BE-36F8-43F8-A665-132489B1572A}"/>
              </a:ext>
            </a:extLst>
          </p:cNvPr>
          <p:cNvSpPr/>
          <p:nvPr/>
        </p:nvSpPr>
        <p:spPr>
          <a:xfrm rot="16200000">
            <a:off x="7369552" y="4305511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B3FE2A-650A-4AEE-B6CA-883E7C1385DF}"/>
              </a:ext>
            </a:extLst>
          </p:cNvPr>
          <p:cNvSpPr/>
          <p:nvPr/>
        </p:nvSpPr>
        <p:spPr>
          <a:xfrm>
            <a:off x="163550" y="5468550"/>
            <a:ext cx="1549766" cy="43183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Solutions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</p:cNvCxnSpPr>
          <p:nvPr/>
        </p:nvCxnSpPr>
        <p:spPr bwMode="auto">
          <a:xfrm>
            <a:off x="1713316" y="5669708"/>
            <a:ext cx="9563605" cy="29517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C866E171-7EE4-4765-9A02-60300CCAF3DE}"/>
              </a:ext>
            </a:extLst>
          </p:cNvPr>
          <p:cNvSpPr/>
          <p:nvPr/>
        </p:nvSpPr>
        <p:spPr>
          <a:xfrm>
            <a:off x="5802087" y="554655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A5695F-30CF-4E88-8315-A3062A714D06}"/>
              </a:ext>
            </a:extLst>
          </p:cNvPr>
          <p:cNvSpPr/>
          <p:nvPr/>
        </p:nvSpPr>
        <p:spPr>
          <a:xfrm>
            <a:off x="8069180" y="554655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D1131C-F5A5-48E7-B782-9131E045ACCE}"/>
              </a:ext>
            </a:extLst>
          </p:cNvPr>
          <p:cNvSpPr/>
          <p:nvPr/>
        </p:nvSpPr>
        <p:spPr>
          <a:xfrm rot="18900000">
            <a:off x="12499014" y="6529950"/>
            <a:ext cx="6588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Prototype</a:t>
            </a:r>
          </a:p>
        </p:txBody>
      </p:sp>
      <p:sp>
        <p:nvSpPr>
          <p:cNvPr id="304" name="Arrow: Chevron 303">
            <a:extLst>
              <a:ext uri="{FF2B5EF4-FFF2-40B4-BE49-F238E27FC236}">
                <a16:creationId xmlns:a16="http://schemas.microsoft.com/office/drawing/2014/main" id="{0200BCC9-074F-4A8E-9BB2-8EF383279965}"/>
              </a:ext>
            </a:extLst>
          </p:cNvPr>
          <p:cNvSpPr/>
          <p:nvPr/>
        </p:nvSpPr>
        <p:spPr>
          <a:xfrm>
            <a:off x="12248046" y="601415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5" name="Arrow: Chevron 314">
            <a:extLst>
              <a:ext uri="{FF2B5EF4-FFF2-40B4-BE49-F238E27FC236}">
                <a16:creationId xmlns:a16="http://schemas.microsoft.com/office/drawing/2014/main" id="{16DDDEF2-24C2-4C51-AF59-F7AC599F7302}"/>
              </a:ext>
            </a:extLst>
          </p:cNvPr>
          <p:cNvSpPr/>
          <p:nvPr/>
        </p:nvSpPr>
        <p:spPr>
          <a:xfrm rot="16200000">
            <a:off x="13370281" y="553164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5C7DCE4-2E24-469F-B228-02C81C7B95FD}"/>
              </a:ext>
            </a:extLst>
          </p:cNvPr>
          <p:cNvSpPr/>
          <p:nvPr/>
        </p:nvSpPr>
        <p:spPr>
          <a:xfrm>
            <a:off x="11499016" y="602907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920A952-50F7-48E7-878A-FB5FAB790BB4}"/>
              </a:ext>
            </a:extLst>
          </p:cNvPr>
          <p:cNvSpPr/>
          <p:nvPr/>
        </p:nvSpPr>
        <p:spPr>
          <a:xfrm>
            <a:off x="13043922" y="60369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977A610-E701-4A63-9417-FD2B6A12B3DE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04902" y="5866968"/>
            <a:ext cx="5775" cy="867893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B31C7CB7-395F-48F3-BF81-B74057930FEF}"/>
              </a:ext>
            </a:extLst>
          </p:cNvPr>
          <p:cNvSpPr/>
          <p:nvPr/>
        </p:nvSpPr>
        <p:spPr>
          <a:xfrm>
            <a:off x="11585304" y="6115362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CA5CF07-223D-47A8-A67F-4D8EC56B7E32}"/>
              </a:ext>
            </a:extLst>
          </p:cNvPr>
          <p:cNvSpPr/>
          <p:nvPr/>
        </p:nvSpPr>
        <p:spPr>
          <a:xfrm>
            <a:off x="13130210" y="6123261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48CEA42-3630-4B37-929A-FE09DBFA9305}"/>
              </a:ext>
            </a:extLst>
          </p:cNvPr>
          <p:cNvSpPr/>
          <p:nvPr/>
        </p:nvSpPr>
        <p:spPr>
          <a:xfrm>
            <a:off x="4952417" y="673906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CB8485-F9D6-48BE-960A-838E6BE1EEC9}"/>
              </a:ext>
            </a:extLst>
          </p:cNvPr>
          <p:cNvCxnSpPr>
            <a:cxnSpLocks/>
            <a:stCxn id="96" idx="2"/>
            <a:endCxn id="110" idx="0"/>
          </p:cNvCxnSpPr>
          <p:nvPr/>
        </p:nvCxnSpPr>
        <p:spPr bwMode="auto">
          <a:xfrm>
            <a:off x="2668210" y="2158279"/>
            <a:ext cx="294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E48AE4-0A59-4A26-BB10-F519D6488CE0}"/>
              </a:ext>
            </a:extLst>
          </p:cNvPr>
          <p:cNvCxnSpPr>
            <a:cxnSpLocks/>
            <a:stCxn id="90" idx="2"/>
            <a:endCxn id="104" idx="0"/>
          </p:cNvCxnSpPr>
          <p:nvPr/>
        </p:nvCxnSpPr>
        <p:spPr bwMode="auto">
          <a:xfrm flipH="1">
            <a:off x="2111313" y="2158279"/>
            <a:ext cx="589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61397-B137-488E-96F5-8E715DB2263F}"/>
              </a:ext>
            </a:extLst>
          </p:cNvPr>
          <p:cNvCxnSpPr>
            <a:cxnSpLocks/>
          </p:cNvCxnSpPr>
          <p:nvPr/>
        </p:nvCxnSpPr>
        <p:spPr>
          <a:xfrm flipH="1" flipV="1">
            <a:off x="5082398" y="1468128"/>
            <a:ext cx="15861" cy="1625856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753BE50-CDE8-45D9-8607-6233A01FAE0A}"/>
              </a:ext>
            </a:extLst>
          </p:cNvPr>
          <p:cNvSpPr txBox="1"/>
          <p:nvPr/>
        </p:nvSpPr>
        <p:spPr>
          <a:xfrm rot="18900000">
            <a:off x="1894932" y="1266065"/>
            <a:ext cx="1351652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Digital Story</a:t>
            </a:r>
          </a:p>
        </p:txBody>
      </p:sp>
      <p:sp>
        <p:nvSpPr>
          <p:cNvPr id="93" name="TextBox 92">
            <a:hlinkClick r:id="rId3"/>
            <a:extLst>
              <a:ext uri="{FF2B5EF4-FFF2-40B4-BE49-F238E27FC236}">
                <a16:creationId xmlns:a16="http://schemas.microsoft.com/office/drawing/2014/main" id="{95977B7E-919C-4BF6-8EBF-36476299297D}"/>
              </a:ext>
            </a:extLst>
          </p:cNvPr>
          <p:cNvSpPr txBox="1"/>
          <p:nvPr/>
        </p:nvSpPr>
        <p:spPr>
          <a:xfrm rot="18900000">
            <a:off x="2933502" y="1060584"/>
            <a:ext cx="199445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DXC Innovation Flight Plan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4DC54-3416-4C06-841E-8441B98B5C1C}"/>
              </a:ext>
            </a:extLst>
          </p:cNvPr>
          <p:cNvSpPr txBox="1"/>
          <p:nvPr/>
        </p:nvSpPr>
        <p:spPr>
          <a:xfrm rot="18900000">
            <a:off x="2425640" y="1152900"/>
            <a:ext cx="164179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Industry Primers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D9D96-36AB-4C43-910E-F076F7CBE2ED}"/>
              </a:ext>
            </a:extLst>
          </p:cNvPr>
          <p:cNvSpPr/>
          <p:nvPr/>
        </p:nvSpPr>
        <p:spPr>
          <a:xfrm>
            <a:off x="163550" y="1804451"/>
            <a:ext cx="1549766" cy="43183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Playbooks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9BCE0E-6060-49CF-B1CE-8DEFB069B7DD}"/>
              </a:ext>
            </a:extLst>
          </p:cNvPr>
          <p:cNvCxnSpPr>
            <a:cxnSpLocks/>
          </p:cNvCxnSpPr>
          <p:nvPr/>
        </p:nvCxnSpPr>
        <p:spPr bwMode="auto">
          <a:xfrm>
            <a:off x="1713316" y="2020367"/>
            <a:ext cx="222641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06B971FE-B0D3-4FC5-9A4E-86F22FF91769}"/>
              </a:ext>
            </a:extLst>
          </p:cNvPr>
          <p:cNvSpPr/>
          <p:nvPr/>
        </p:nvSpPr>
        <p:spPr>
          <a:xfrm rot="16200000">
            <a:off x="1973991" y="1882457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6394A-E2C8-464E-8001-9765B5FC1101}"/>
              </a:ext>
            </a:extLst>
          </p:cNvPr>
          <p:cNvSpPr/>
          <p:nvPr/>
        </p:nvSpPr>
        <p:spPr>
          <a:xfrm rot="16200000">
            <a:off x="2530299" y="1882457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118" name="TextBox 117">
            <a:hlinkClick r:id="rId4"/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18900000">
            <a:off x="2618300" y="3708641"/>
            <a:ext cx="149752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100" b="1" dirty="0"/>
              <a:t>Create workspace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2977744" y="3907578"/>
            <a:ext cx="196194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100" b="1" dirty="0"/>
              <a:t>Invite team members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320" y="3231895"/>
            <a:ext cx="6226532" cy="9821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163550" y="3015978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2826523" y="3231895"/>
            <a:ext cx="4488677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3855662" y="3093983"/>
            <a:ext cx="275822" cy="275822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4895482" y="2267320"/>
            <a:ext cx="196880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Analyse Client Information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4952417" y="309398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5705309" y="2261173"/>
            <a:ext cx="1972015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5802087" y="309398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856B387-C9A5-42B9-A5C9-CC2E52A9ED9F}"/>
              </a:ext>
            </a:extLst>
          </p:cNvPr>
          <p:cNvSpPr/>
          <p:nvPr/>
        </p:nvSpPr>
        <p:spPr>
          <a:xfrm>
            <a:off x="13026132" y="5065999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05" name="Arrow: Chevron 304">
            <a:extLst>
              <a:ext uri="{FF2B5EF4-FFF2-40B4-BE49-F238E27FC236}">
                <a16:creationId xmlns:a16="http://schemas.microsoft.com/office/drawing/2014/main" id="{5D162C6C-6BAB-407B-A652-3CE89667E8EA}"/>
              </a:ext>
            </a:extLst>
          </p:cNvPr>
          <p:cNvSpPr/>
          <p:nvPr/>
        </p:nvSpPr>
        <p:spPr>
          <a:xfrm rot="10800000">
            <a:off x="12248046" y="5052963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77553E1-5314-4018-869A-F87B2BDE22FA}"/>
              </a:ext>
            </a:extLst>
          </p:cNvPr>
          <p:cNvSpPr/>
          <p:nvPr/>
        </p:nvSpPr>
        <p:spPr>
          <a:xfrm>
            <a:off x="11499016" y="5070417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7C407D4-669B-4AD6-B06D-255451FE5387}"/>
              </a:ext>
            </a:extLst>
          </p:cNvPr>
          <p:cNvSpPr/>
          <p:nvPr/>
        </p:nvSpPr>
        <p:spPr>
          <a:xfrm rot="16200000">
            <a:off x="8069180" y="4305511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A7C0AF5-9951-4E6D-A3EE-1B795065E0E5}"/>
              </a:ext>
            </a:extLst>
          </p:cNvPr>
          <p:cNvSpPr/>
          <p:nvPr/>
        </p:nvSpPr>
        <p:spPr>
          <a:xfrm>
            <a:off x="1973402" y="554655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688E02E-DE56-461F-85C0-4D6526DA4B15}"/>
              </a:ext>
            </a:extLst>
          </p:cNvPr>
          <p:cNvSpPr/>
          <p:nvPr/>
        </p:nvSpPr>
        <p:spPr>
          <a:xfrm>
            <a:off x="2530593" y="554655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32" name="Arrow: Chevron 131">
            <a:extLst>
              <a:ext uri="{FF2B5EF4-FFF2-40B4-BE49-F238E27FC236}">
                <a16:creationId xmlns:a16="http://schemas.microsoft.com/office/drawing/2014/main" id="{90387DAA-8902-4089-9C1E-2726AE56800B}"/>
              </a:ext>
            </a:extLst>
          </p:cNvPr>
          <p:cNvSpPr/>
          <p:nvPr/>
        </p:nvSpPr>
        <p:spPr>
          <a:xfrm rot="5400000">
            <a:off x="4970208" y="132915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3" name="Arrow: Chevron 132">
            <a:extLst>
              <a:ext uri="{FF2B5EF4-FFF2-40B4-BE49-F238E27FC236}">
                <a16:creationId xmlns:a16="http://schemas.microsoft.com/office/drawing/2014/main" id="{1C5C0A82-F680-4697-80AB-8EA41538EAE1}"/>
              </a:ext>
            </a:extLst>
          </p:cNvPr>
          <p:cNvSpPr/>
          <p:nvPr/>
        </p:nvSpPr>
        <p:spPr>
          <a:xfrm rot="5400000">
            <a:off x="4970208" y="2345122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2E4CB18C-166E-44E4-9847-BD6B0D6D2313}"/>
              </a:ext>
            </a:extLst>
          </p:cNvPr>
          <p:cNvSpPr/>
          <p:nvPr/>
        </p:nvSpPr>
        <p:spPr>
          <a:xfrm>
            <a:off x="11026878" y="428626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6331B7A-64CE-4701-B836-B3B17E4A6CD7}"/>
              </a:ext>
            </a:extLst>
          </p:cNvPr>
          <p:cNvCxnSpPr>
            <a:cxnSpLocks/>
          </p:cNvCxnSpPr>
          <p:nvPr/>
        </p:nvCxnSpPr>
        <p:spPr>
          <a:xfrm flipH="1" flipV="1">
            <a:off x="8894027" y="4199615"/>
            <a:ext cx="1" cy="2248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081DD8E-3650-4E5D-A016-F29C44C9EA4D}"/>
              </a:ext>
            </a:extLst>
          </p:cNvPr>
          <p:cNvCxnSpPr>
            <a:cxnSpLocks/>
          </p:cNvCxnSpPr>
          <p:nvPr/>
        </p:nvCxnSpPr>
        <p:spPr>
          <a:xfrm flipH="1" flipV="1">
            <a:off x="4541951" y="3254552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 rot="18900000">
            <a:off x="8998400" y="5077611"/>
            <a:ext cx="17972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and select ideas</a:t>
            </a:r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103AC4F7-783A-45EA-8B3B-F14C09605EB2}"/>
              </a:ext>
            </a:extLst>
          </p:cNvPr>
          <p:cNvSpPr/>
          <p:nvPr/>
        </p:nvSpPr>
        <p:spPr>
          <a:xfrm>
            <a:off x="3123598" y="1874651"/>
            <a:ext cx="275822" cy="1495152"/>
          </a:xfrm>
          <a:custGeom>
            <a:avLst/>
            <a:gdLst>
              <a:gd name="connsiteX0" fmla="*/ 137911 w 275822"/>
              <a:gd name="connsiteY0" fmla="*/ 0 h 1495152"/>
              <a:gd name="connsiteX1" fmla="*/ 275822 w 275822"/>
              <a:gd name="connsiteY1" fmla="*/ 137911 h 1495152"/>
              <a:gd name="connsiteX2" fmla="*/ 191592 w 275822"/>
              <a:gd name="connsiteY2" fmla="*/ 264984 h 1495152"/>
              <a:gd name="connsiteX3" fmla="*/ 189849 w 275822"/>
              <a:gd name="connsiteY3" fmla="*/ 265336 h 1495152"/>
              <a:gd name="connsiteX4" fmla="*/ 189849 w 275822"/>
              <a:gd name="connsiteY4" fmla="*/ 1229816 h 1495152"/>
              <a:gd name="connsiteX5" fmla="*/ 191592 w 275822"/>
              <a:gd name="connsiteY5" fmla="*/ 1230168 h 1495152"/>
              <a:gd name="connsiteX6" fmla="*/ 275822 w 275822"/>
              <a:gd name="connsiteY6" fmla="*/ 1357241 h 1495152"/>
              <a:gd name="connsiteX7" fmla="*/ 137911 w 275822"/>
              <a:gd name="connsiteY7" fmla="*/ 1495152 h 1495152"/>
              <a:gd name="connsiteX8" fmla="*/ 0 w 275822"/>
              <a:gd name="connsiteY8" fmla="*/ 1357241 h 1495152"/>
              <a:gd name="connsiteX9" fmla="*/ 84230 w 275822"/>
              <a:gd name="connsiteY9" fmla="*/ 1230168 h 1495152"/>
              <a:gd name="connsiteX10" fmla="*/ 85973 w 275822"/>
              <a:gd name="connsiteY10" fmla="*/ 1229816 h 1495152"/>
              <a:gd name="connsiteX11" fmla="*/ 85973 w 275822"/>
              <a:gd name="connsiteY11" fmla="*/ 265336 h 1495152"/>
              <a:gd name="connsiteX12" fmla="*/ 84230 w 275822"/>
              <a:gd name="connsiteY12" fmla="*/ 264984 h 1495152"/>
              <a:gd name="connsiteX13" fmla="*/ 0 w 275822"/>
              <a:gd name="connsiteY13" fmla="*/ 137911 h 1495152"/>
              <a:gd name="connsiteX14" fmla="*/ 137911 w 275822"/>
              <a:gd name="connsiteY14" fmla="*/ 0 h 149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822" h="1495152">
                <a:moveTo>
                  <a:pt x="137911" y="0"/>
                </a:moveTo>
                <a:cubicBezTo>
                  <a:pt x="214077" y="0"/>
                  <a:pt x="275822" y="61745"/>
                  <a:pt x="275822" y="137911"/>
                </a:cubicBezTo>
                <a:cubicBezTo>
                  <a:pt x="275822" y="195036"/>
                  <a:pt x="241091" y="244048"/>
                  <a:pt x="191592" y="264984"/>
                </a:cubicBezTo>
                <a:lnTo>
                  <a:pt x="189849" y="265336"/>
                </a:lnTo>
                <a:lnTo>
                  <a:pt x="189849" y="1229816"/>
                </a:lnTo>
                <a:lnTo>
                  <a:pt x="191592" y="1230168"/>
                </a:lnTo>
                <a:cubicBezTo>
                  <a:pt x="241091" y="1251104"/>
                  <a:pt x="275822" y="1300117"/>
                  <a:pt x="275822" y="1357241"/>
                </a:cubicBezTo>
                <a:cubicBezTo>
                  <a:pt x="275822" y="1433407"/>
                  <a:pt x="214077" y="1495152"/>
                  <a:pt x="137911" y="1495152"/>
                </a:cubicBezTo>
                <a:cubicBezTo>
                  <a:pt x="61745" y="1495152"/>
                  <a:pt x="0" y="1433407"/>
                  <a:pt x="0" y="1357241"/>
                </a:cubicBezTo>
                <a:cubicBezTo>
                  <a:pt x="0" y="1300117"/>
                  <a:pt x="34731" y="1251104"/>
                  <a:pt x="84230" y="1230168"/>
                </a:cubicBezTo>
                <a:lnTo>
                  <a:pt x="85973" y="1229816"/>
                </a:lnTo>
                <a:lnTo>
                  <a:pt x="85973" y="265336"/>
                </a:lnTo>
                <a:lnTo>
                  <a:pt x="84230" y="264984"/>
                </a:lnTo>
                <a:cubicBezTo>
                  <a:pt x="34731" y="244048"/>
                  <a:pt x="0" y="195036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AA0E739D-A15B-4BF8-A967-C5B6598D3239}"/>
              </a:ext>
            </a:extLst>
          </p:cNvPr>
          <p:cNvSpPr/>
          <p:nvPr/>
        </p:nvSpPr>
        <p:spPr>
          <a:xfrm rot="16200000">
            <a:off x="6090196" y="2481410"/>
            <a:ext cx="2675786" cy="1470263"/>
          </a:xfrm>
          <a:custGeom>
            <a:avLst/>
            <a:gdLst>
              <a:gd name="connsiteX0" fmla="*/ 2675786 w 2675786"/>
              <a:gd name="connsiteY0" fmla="*/ 1332352 h 1470263"/>
              <a:gd name="connsiteX1" fmla="*/ 2537875 w 2675786"/>
              <a:gd name="connsiteY1" fmla="*/ 1470263 h 1470263"/>
              <a:gd name="connsiteX2" fmla="*/ 2399964 w 2675786"/>
              <a:gd name="connsiteY2" fmla="*/ 1332352 h 1470263"/>
              <a:gd name="connsiteX3" fmla="*/ 2410792 w 2675786"/>
              <a:gd name="connsiteY3" fmla="*/ 1278719 h 1470263"/>
              <a:gd name="connsiteX4" fmla="*/ 1396137 w 2675786"/>
              <a:gd name="connsiteY4" fmla="*/ 264064 h 1470263"/>
              <a:gd name="connsiteX5" fmla="*/ 1386907 w 2675786"/>
              <a:gd name="connsiteY5" fmla="*/ 270287 h 1470263"/>
              <a:gd name="connsiteX6" fmla="*/ 1333226 w 2675786"/>
              <a:gd name="connsiteY6" fmla="*/ 281125 h 1470263"/>
              <a:gd name="connsiteX7" fmla="*/ 1206153 w 2675786"/>
              <a:gd name="connsiteY7" fmla="*/ 196895 h 1470263"/>
              <a:gd name="connsiteX8" fmla="*/ 1204603 w 2675786"/>
              <a:gd name="connsiteY8" fmla="*/ 189219 h 1470263"/>
              <a:gd name="connsiteX9" fmla="*/ 265464 w 2675786"/>
              <a:gd name="connsiteY9" fmla="*/ 189219 h 1470263"/>
              <a:gd name="connsiteX10" fmla="*/ 264985 w 2675786"/>
              <a:gd name="connsiteY10" fmla="*/ 191592 h 1470263"/>
              <a:gd name="connsiteX11" fmla="*/ 137911 w 2675786"/>
              <a:gd name="connsiteY11" fmla="*/ 275822 h 1470263"/>
              <a:gd name="connsiteX12" fmla="*/ 0 w 2675786"/>
              <a:gd name="connsiteY12" fmla="*/ 137911 h 1470263"/>
              <a:gd name="connsiteX13" fmla="*/ 137911 w 2675786"/>
              <a:gd name="connsiteY13" fmla="*/ 0 h 1470263"/>
              <a:gd name="connsiteX14" fmla="*/ 264985 w 2675786"/>
              <a:gd name="connsiteY14" fmla="*/ 84230 h 1470263"/>
              <a:gd name="connsiteX15" fmla="*/ 265209 w 2675786"/>
              <a:gd name="connsiteY15" fmla="*/ 85343 h 1470263"/>
              <a:gd name="connsiteX16" fmla="*/ 1208978 w 2675786"/>
              <a:gd name="connsiteY16" fmla="*/ 85343 h 1470263"/>
              <a:gd name="connsiteX17" fmla="*/ 1235708 w 2675786"/>
              <a:gd name="connsiteY17" fmla="*/ 45696 h 1470263"/>
              <a:gd name="connsiteX18" fmla="*/ 1333226 w 2675786"/>
              <a:gd name="connsiteY18" fmla="*/ 5303 h 1470263"/>
              <a:gd name="connsiteX19" fmla="*/ 1471137 w 2675786"/>
              <a:gd name="connsiteY19" fmla="*/ 143214 h 1470263"/>
              <a:gd name="connsiteX20" fmla="*/ 1462915 w 2675786"/>
              <a:gd name="connsiteY20" fmla="*/ 183939 h 1470263"/>
              <a:gd name="connsiteX21" fmla="*/ 2484244 w 2675786"/>
              <a:gd name="connsiteY21" fmla="*/ 1205269 h 1470263"/>
              <a:gd name="connsiteX22" fmla="*/ 2537875 w 2675786"/>
              <a:gd name="connsiteY22" fmla="*/ 1194441 h 1470263"/>
              <a:gd name="connsiteX23" fmla="*/ 2675786 w 2675786"/>
              <a:gd name="connsiteY23" fmla="*/ 1332352 h 147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75786" h="1470263">
                <a:moveTo>
                  <a:pt x="2675786" y="1332352"/>
                </a:moveTo>
                <a:cubicBezTo>
                  <a:pt x="2675786" y="1408518"/>
                  <a:pt x="2614041" y="1470263"/>
                  <a:pt x="2537875" y="1470263"/>
                </a:cubicBezTo>
                <a:cubicBezTo>
                  <a:pt x="2461709" y="1470263"/>
                  <a:pt x="2399964" y="1408518"/>
                  <a:pt x="2399964" y="1332352"/>
                </a:cubicBezTo>
                <a:lnTo>
                  <a:pt x="2410792" y="1278719"/>
                </a:lnTo>
                <a:lnTo>
                  <a:pt x="1396137" y="264064"/>
                </a:lnTo>
                <a:lnTo>
                  <a:pt x="1386907" y="270287"/>
                </a:lnTo>
                <a:cubicBezTo>
                  <a:pt x="1370408" y="277266"/>
                  <a:pt x="1352267" y="281125"/>
                  <a:pt x="1333226" y="281125"/>
                </a:cubicBezTo>
                <a:cubicBezTo>
                  <a:pt x="1276101" y="281125"/>
                  <a:pt x="1227089" y="246393"/>
                  <a:pt x="1206153" y="196895"/>
                </a:cubicBezTo>
                <a:lnTo>
                  <a:pt x="1204603" y="189219"/>
                </a:lnTo>
                <a:lnTo>
                  <a:pt x="265464" y="189219"/>
                </a:lnTo>
                <a:lnTo>
                  <a:pt x="264985" y="191592"/>
                </a:lnTo>
                <a:cubicBezTo>
                  <a:pt x="244048" y="241090"/>
                  <a:pt x="195036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195036" y="0"/>
                  <a:pt x="244048" y="34731"/>
                  <a:pt x="264985" y="84230"/>
                </a:cubicBezTo>
                <a:lnTo>
                  <a:pt x="265209" y="85343"/>
                </a:lnTo>
                <a:lnTo>
                  <a:pt x="1208978" y="85343"/>
                </a:lnTo>
                <a:lnTo>
                  <a:pt x="1235708" y="45696"/>
                </a:lnTo>
                <a:cubicBezTo>
                  <a:pt x="1260665" y="20739"/>
                  <a:pt x="1295143" y="5303"/>
                  <a:pt x="1333226" y="5303"/>
                </a:cubicBezTo>
                <a:cubicBezTo>
                  <a:pt x="1409392" y="5303"/>
                  <a:pt x="1471137" y="67048"/>
                  <a:pt x="1471137" y="143214"/>
                </a:cubicBezTo>
                <a:lnTo>
                  <a:pt x="1462915" y="183939"/>
                </a:lnTo>
                <a:lnTo>
                  <a:pt x="2484244" y="1205269"/>
                </a:lnTo>
                <a:lnTo>
                  <a:pt x="2537875" y="1194441"/>
                </a:lnTo>
                <a:cubicBezTo>
                  <a:pt x="2614041" y="1194441"/>
                  <a:pt x="2675786" y="1256186"/>
                  <a:pt x="2675786" y="133235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AC0C043C-A3D5-40D2-AEFC-46B00BCDFD57}"/>
              </a:ext>
            </a:extLst>
          </p:cNvPr>
          <p:cNvSpPr/>
          <p:nvPr/>
        </p:nvSpPr>
        <p:spPr>
          <a:xfrm rot="16200000">
            <a:off x="9231668" y="1908460"/>
            <a:ext cx="2702020" cy="2656783"/>
          </a:xfrm>
          <a:custGeom>
            <a:avLst/>
            <a:gdLst>
              <a:gd name="connsiteX0" fmla="*/ 2702020 w 2702020"/>
              <a:gd name="connsiteY0" fmla="*/ 2518872 h 2656783"/>
              <a:gd name="connsiteX1" fmla="*/ 2564109 w 2702020"/>
              <a:gd name="connsiteY1" fmla="*/ 2656783 h 2656783"/>
              <a:gd name="connsiteX2" fmla="*/ 2426198 w 2702020"/>
              <a:gd name="connsiteY2" fmla="*/ 2518872 h 2656783"/>
              <a:gd name="connsiteX3" fmla="*/ 2431707 w 2702020"/>
              <a:gd name="connsiteY3" fmla="*/ 2491586 h 2656783"/>
              <a:gd name="connsiteX4" fmla="*/ 199663 w 2702020"/>
              <a:gd name="connsiteY4" fmla="*/ 259543 h 2656783"/>
              <a:gd name="connsiteX5" fmla="*/ 191592 w 2702020"/>
              <a:gd name="connsiteY5" fmla="*/ 264984 h 2656783"/>
              <a:gd name="connsiteX6" fmla="*/ 137911 w 2702020"/>
              <a:gd name="connsiteY6" fmla="*/ 275822 h 2656783"/>
              <a:gd name="connsiteX7" fmla="*/ 0 w 2702020"/>
              <a:gd name="connsiteY7" fmla="*/ 137911 h 2656783"/>
              <a:gd name="connsiteX8" fmla="*/ 137911 w 2702020"/>
              <a:gd name="connsiteY8" fmla="*/ 0 h 2656783"/>
              <a:gd name="connsiteX9" fmla="*/ 275822 w 2702020"/>
              <a:gd name="connsiteY9" fmla="*/ 137911 h 2656783"/>
              <a:gd name="connsiteX10" fmla="*/ 268254 w 2702020"/>
              <a:gd name="connsiteY10" fmla="*/ 175398 h 2656783"/>
              <a:gd name="connsiteX11" fmla="*/ 2495034 w 2702020"/>
              <a:gd name="connsiteY11" fmla="*/ 2402178 h 2656783"/>
              <a:gd name="connsiteX12" fmla="*/ 2510428 w 2702020"/>
              <a:gd name="connsiteY12" fmla="*/ 2391799 h 2656783"/>
              <a:gd name="connsiteX13" fmla="*/ 2564109 w 2702020"/>
              <a:gd name="connsiteY13" fmla="*/ 2380961 h 2656783"/>
              <a:gd name="connsiteX14" fmla="*/ 2702020 w 2702020"/>
              <a:gd name="connsiteY14" fmla="*/ 2518872 h 265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020" h="2656783">
                <a:moveTo>
                  <a:pt x="2702020" y="2518872"/>
                </a:moveTo>
                <a:cubicBezTo>
                  <a:pt x="2702020" y="2595038"/>
                  <a:pt x="2640275" y="2656783"/>
                  <a:pt x="2564109" y="2656783"/>
                </a:cubicBezTo>
                <a:cubicBezTo>
                  <a:pt x="2487943" y="2656783"/>
                  <a:pt x="2426198" y="2595038"/>
                  <a:pt x="2426198" y="2518872"/>
                </a:cubicBezTo>
                <a:lnTo>
                  <a:pt x="2431707" y="2491586"/>
                </a:lnTo>
                <a:lnTo>
                  <a:pt x="199663" y="259543"/>
                </a:lnTo>
                <a:lnTo>
                  <a:pt x="191592" y="264984"/>
                </a:lnTo>
                <a:cubicBezTo>
                  <a:pt x="175093" y="271963"/>
                  <a:pt x="156953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214077" y="0"/>
                  <a:pt x="275822" y="61745"/>
                  <a:pt x="275822" y="137911"/>
                </a:cubicBezTo>
                <a:lnTo>
                  <a:pt x="268254" y="175398"/>
                </a:lnTo>
                <a:lnTo>
                  <a:pt x="2495034" y="2402178"/>
                </a:lnTo>
                <a:lnTo>
                  <a:pt x="2510428" y="2391799"/>
                </a:lnTo>
                <a:cubicBezTo>
                  <a:pt x="2526927" y="2384820"/>
                  <a:pt x="2545067" y="2380961"/>
                  <a:pt x="2564109" y="2380961"/>
                </a:cubicBezTo>
                <a:cubicBezTo>
                  <a:pt x="2640275" y="2380961"/>
                  <a:pt x="2702020" y="2442706"/>
                  <a:pt x="2702020" y="2518872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265068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E01BADC5-BBE2-4143-95F0-BBE294792F3C}"/>
              </a:ext>
            </a:extLst>
          </p:cNvPr>
          <p:cNvSpPr txBox="1"/>
          <p:nvPr/>
        </p:nvSpPr>
        <p:spPr>
          <a:xfrm rot="18900000">
            <a:off x="9540506" y="3124337"/>
            <a:ext cx="15311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900" b="1" i="1"/>
            </a:lvl1pPr>
          </a:lstStyle>
          <a:p>
            <a:r>
              <a:rPr lang="en-GB" b="0" dirty="0"/>
              <a:t>Create summary playbook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DFA1924-E5D5-48B8-AD04-F4DD083520CC}"/>
              </a:ext>
            </a:extLst>
          </p:cNvPr>
          <p:cNvGrpSpPr/>
          <p:nvPr/>
        </p:nvGrpSpPr>
        <p:grpSpPr>
          <a:xfrm>
            <a:off x="11404389" y="2915885"/>
            <a:ext cx="1097358" cy="512078"/>
            <a:chOff x="9480346" y="3616435"/>
            <a:chExt cx="1924492" cy="89805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FD0AED4-6AA1-4822-A9DA-7EEB71666E1F}"/>
                </a:ext>
              </a:extLst>
            </p:cNvPr>
            <p:cNvGrpSpPr/>
            <p:nvPr/>
          </p:nvGrpSpPr>
          <p:grpSpPr>
            <a:xfrm>
              <a:off x="9480346" y="3616435"/>
              <a:ext cx="1924492" cy="612695"/>
              <a:chOff x="9475224" y="3616435"/>
              <a:chExt cx="1924492" cy="612695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F8CFF3-906A-47CF-8BE7-3D8CACF9AE3B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0F023055-4144-4492-AAF2-8BFB603B67F2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379E7BB-8C63-42BF-9EC4-FE5A9A419F00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D6A9822E-50A5-4926-B759-B9AB3A9637F6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795840AF-B932-4C07-94F7-3D907707DF60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A8375DA8-CA2C-4960-A6C3-F550EFA99BD7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D1C3D950-33B9-489A-96B7-C4FC5C138313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FC5B7437-C2EF-4C5B-99A0-31512A9524B9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37B2F2B-DB18-4B73-BFD6-60BE6FCE9A51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C43D555-003A-4B1A-81F4-1F28663BCAAC}"/>
                </a:ext>
              </a:extLst>
            </p:cNvPr>
            <p:cNvGrpSpPr/>
            <p:nvPr/>
          </p:nvGrpSpPr>
          <p:grpSpPr>
            <a:xfrm>
              <a:off x="9480346" y="3759116"/>
              <a:ext cx="1924492" cy="612695"/>
              <a:chOff x="9475224" y="3616435"/>
              <a:chExt cx="1924492" cy="61269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4F5E91A-9E45-444B-822A-1849ABDC8135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56BBF3CF-B69D-4859-8971-371ACF4F0264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B063C091-4E99-4016-BF04-C61FBCFC01CD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Arc 174">
                  <a:extLst>
                    <a:ext uri="{FF2B5EF4-FFF2-40B4-BE49-F238E27FC236}">
                      <a16:creationId xmlns:a16="http://schemas.microsoft.com/office/drawing/2014/main" id="{8EA6EB3F-2E4B-47D3-BA91-331C042A7043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788074AE-9DB6-42D1-BA7F-12D9CB2E8CE2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363A3681-F59F-4C8B-81D0-D083BA15F591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954A415-7C40-4298-AB86-18DDEFA4EB4A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0" name="Arc 169">
                  <a:extLst>
                    <a:ext uri="{FF2B5EF4-FFF2-40B4-BE49-F238E27FC236}">
                      <a16:creationId xmlns:a16="http://schemas.microsoft.com/office/drawing/2014/main" id="{F4E55BE6-8885-45A4-9765-BEF949B0C02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1" name="Arc 170">
                  <a:extLst>
                    <a:ext uri="{FF2B5EF4-FFF2-40B4-BE49-F238E27FC236}">
                      <a16:creationId xmlns:a16="http://schemas.microsoft.com/office/drawing/2014/main" id="{50B38077-7EA9-4C5D-92F5-7A2EF5D4C8A5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7D8CF49-0AE5-49F3-A6F3-23B07D3CC528}"/>
                </a:ext>
              </a:extLst>
            </p:cNvPr>
            <p:cNvGrpSpPr/>
            <p:nvPr/>
          </p:nvGrpSpPr>
          <p:grpSpPr>
            <a:xfrm>
              <a:off x="9480346" y="3901797"/>
              <a:ext cx="1924492" cy="612695"/>
              <a:chOff x="9475224" y="3616435"/>
              <a:chExt cx="1924492" cy="612695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010C2AB-EC27-447C-BD92-D9107E71E328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38" name="Arc 137">
                  <a:extLst>
                    <a:ext uri="{FF2B5EF4-FFF2-40B4-BE49-F238E27FC236}">
                      <a16:creationId xmlns:a16="http://schemas.microsoft.com/office/drawing/2014/main" id="{44D6C923-6C52-45FC-B714-EEE8CD81E010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1140A992-3C9C-4459-9C33-C53A9012825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9DB5ACB4-C637-457F-8724-BAC6205DFBD4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2" name="Arc 141">
                  <a:extLst>
                    <a:ext uri="{FF2B5EF4-FFF2-40B4-BE49-F238E27FC236}">
                      <a16:creationId xmlns:a16="http://schemas.microsoft.com/office/drawing/2014/main" id="{E0E7FE9D-AA2D-46DE-ADF9-0E7B42DE08FE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328095-578C-4937-9B37-9EB7F21AB0E6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26" name="Arc 125">
                  <a:extLst>
                    <a:ext uri="{FF2B5EF4-FFF2-40B4-BE49-F238E27FC236}">
                      <a16:creationId xmlns:a16="http://schemas.microsoft.com/office/drawing/2014/main" id="{B48AAAD7-1FD7-420C-BD1B-DEA958AFAD58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" name="Arc 133">
                  <a:extLst>
                    <a:ext uri="{FF2B5EF4-FFF2-40B4-BE49-F238E27FC236}">
                      <a16:creationId xmlns:a16="http://schemas.microsoft.com/office/drawing/2014/main" id="{D95E8923-F400-4FE5-8547-13491B302A02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" name="Arc 135">
                  <a:extLst>
                    <a:ext uri="{FF2B5EF4-FFF2-40B4-BE49-F238E27FC236}">
                      <a16:creationId xmlns:a16="http://schemas.microsoft.com/office/drawing/2014/main" id="{02FC8AD7-08E4-4622-BB97-75CE665AA1B9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89" name="Freeform 121">
            <a:extLst>
              <a:ext uri="{FF2B5EF4-FFF2-40B4-BE49-F238E27FC236}">
                <a16:creationId xmlns:a16="http://schemas.microsoft.com/office/drawing/2014/main" id="{5143EACF-DA0D-46A3-87AA-1A174AC90D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448" y="3119471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13AD1CC-C06E-4A42-BA4C-69C484DC0B1F}"/>
              </a:ext>
            </a:extLst>
          </p:cNvPr>
          <p:cNvGrpSpPr>
            <a:grpSpLocks noChangeAspect="1"/>
          </p:cNvGrpSpPr>
          <p:nvPr/>
        </p:nvGrpSpPr>
        <p:grpSpPr>
          <a:xfrm>
            <a:off x="4083349" y="4308421"/>
            <a:ext cx="270000" cy="270000"/>
            <a:chOff x="8373533" y="48106486"/>
            <a:chExt cx="822325" cy="822325"/>
          </a:xfrm>
          <a:solidFill>
            <a:schemeClr val="tx1"/>
          </a:solidFill>
        </p:grpSpPr>
        <p:sp>
          <p:nvSpPr>
            <p:cNvPr id="191" name="Freeform 74">
              <a:extLst>
                <a:ext uri="{FF2B5EF4-FFF2-40B4-BE49-F238E27FC236}">
                  <a16:creationId xmlns:a16="http://schemas.microsoft.com/office/drawing/2014/main" id="{CB3F99DC-67BD-431F-BC93-9CE93300F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5">
              <a:extLst>
                <a:ext uri="{FF2B5EF4-FFF2-40B4-BE49-F238E27FC236}">
                  <a16:creationId xmlns:a16="http://schemas.microsoft.com/office/drawing/2014/main" id="{7DC43815-BC8E-4540-B9E4-EA0423F6D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76">
              <a:extLst>
                <a:ext uri="{FF2B5EF4-FFF2-40B4-BE49-F238E27FC236}">
                  <a16:creationId xmlns:a16="http://schemas.microsoft.com/office/drawing/2014/main" id="{F7462496-C6E5-4643-A9AB-D47CDF3A5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4A13931-A98F-415B-9EE2-86417EE76851}"/>
              </a:ext>
            </a:extLst>
          </p:cNvPr>
          <p:cNvGrpSpPr>
            <a:grpSpLocks/>
          </p:cNvGrpSpPr>
          <p:nvPr/>
        </p:nvGrpSpPr>
        <p:grpSpPr>
          <a:xfrm>
            <a:off x="209374" y="5549466"/>
            <a:ext cx="270000" cy="270000"/>
            <a:chOff x="9857502" y="48105692"/>
            <a:chExt cx="822325" cy="823912"/>
          </a:xfrm>
          <a:solidFill>
            <a:schemeClr val="tx1"/>
          </a:solidFill>
        </p:grpSpPr>
        <p:sp>
          <p:nvSpPr>
            <p:cNvPr id="195" name="Freeform 80">
              <a:extLst>
                <a:ext uri="{FF2B5EF4-FFF2-40B4-BE49-F238E27FC236}">
                  <a16:creationId xmlns:a16="http://schemas.microsoft.com/office/drawing/2014/main" id="{9BE89F4A-E198-4C8E-9105-640B5192F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81">
              <a:extLst>
                <a:ext uri="{FF2B5EF4-FFF2-40B4-BE49-F238E27FC236}">
                  <a16:creationId xmlns:a16="http://schemas.microsoft.com/office/drawing/2014/main" id="{61EC4B7B-1578-4232-BC9D-9D8C364C6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82">
              <a:extLst>
                <a:ext uri="{FF2B5EF4-FFF2-40B4-BE49-F238E27FC236}">
                  <a16:creationId xmlns:a16="http://schemas.microsoft.com/office/drawing/2014/main" id="{9C108D51-AEB0-43E0-9903-575CD1CD9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8" name="Freeform 96">
            <a:extLst>
              <a:ext uri="{FF2B5EF4-FFF2-40B4-BE49-F238E27FC236}">
                <a16:creationId xmlns:a16="http://schemas.microsoft.com/office/drawing/2014/main" id="{D5A0ECCF-5B19-4542-8333-6357F92F676D}"/>
              </a:ext>
            </a:extLst>
          </p:cNvPr>
          <p:cNvSpPr>
            <a:spLocks noEditPoints="1"/>
          </p:cNvSpPr>
          <p:nvPr/>
        </p:nvSpPr>
        <p:spPr bwMode="auto">
          <a:xfrm>
            <a:off x="226916" y="6731474"/>
            <a:ext cx="270000" cy="270000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9" name="Freeform 77">
            <a:extLst>
              <a:ext uri="{FF2B5EF4-FFF2-40B4-BE49-F238E27FC236}">
                <a16:creationId xmlns:a16="http://schemas.microsoft.com/office/drawing/2014/main" id="{210F515E-2D3F-451C-B87E-3ACBD81A968D}"/>
              </a:ext>
            </a:extLst>
          </p:cNvPr>
          <p:cNvSpPr>
            <a:spLocks noEditPoints="1"/>
          </p:cNvSpPr>
          <p:nvPr/>
        </p:nvSpPr>
        <p:spPr bwMode="auto">
          <a:xfrm>
            <a:off x="256034" y="1885367"/>
            <a:ext cx="270000" cy="270000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2" name="Arrow: Chevron 301">
            <a:extLst>
              <a:ext uri="{FF2B5EF4-FFF2-40B4-BE49-F238E27FC236}">
                <a16:creationId xmlns:a16="http://schemas.microsoft.com/office/drawing/2014/main" id="{7C8D3F18-89CA-4A4B-8DE0-3D8C870417DA}"/>
              </a:ext>
            </a:extLst>
          </p:cNvPr>
          <p:cNvSpPr/>
          <p:nvPr/>
        </p:nvSpPr>
        <p:spPr>
          <a:xfrm rot="5400000">
            <a:off x="11157127" y="5285066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3" name="Arrow: Chevron 302">
            <a:extLst>
              <a:ext uri="{FF2B5EF4-FFF2-40B4-BE49-F238E27FC236}">
                <a16:creationId xmlns:a16="http://schemas.microsoft.com/office/drawing/2014/main" id="{C1D5FD45-8C6D-4026-A8AE-A67DB899F520}"/>
              </a:ext>
            </a:extLst>
          </p:cNvPr>
          <p:cNvSpPr/>
          <p:nvPr/>
        </p:nvSpPr>
        <p:spPr>
          <a:xfrm rot="5400000">
            <a:off x="11170145" y="5748571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C6A840A5-A763-4854-AF74-FDF6AF4479D0}"/>
              </a:ext>
            </a:extLst>
          </p:cNvPr>
          <p:cNvSpPr/>
          <p:nvPr/>
        </p:nvSpPr>
        <p:spPr>
          <a:xfrm>
            <a:off x="10658340" y="4400654"/>
            <a:ext cx="76882" cy="768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B044409-7D48-48B2-A1F9-E5C39523A1F2}"/>
              </a:ext>
            </a:extLst>
          </p:cNvPr>
          <p:cNvSpPr txBox="1"/>
          <p:nvPr/>
        </p:nvSpPr>
        <p:spPr>
          <a:xfrm rot="18900000">
            <a:off x="6713942" y="2442423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Create summary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655700A-795C-4355-8B8F-2430276004AC}"/>
              </a:ext>
            </a:extLst>
          </p:cNvPr>
          <p:cNvSpPr txBox="1"/>
          <p:nvPr/>
        </p:nvSpPr>
        <p:spPr>
          <a:xfrm rot="16200000">
            <a:off x="6137473" y="3747051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Create roadmap</a:t>
            </a:r>
          </a:p>
        </p:txBody>
      </p:sp>
      <p:sp>
        <p:nvSpPr>
          <p:cNvPr id="208" name="Freeform 65">
            <a:extLst>
              <a:ext uri="{FF2B5EF4-FFF2-40B4-BE49-F238E27FC236}">
                <a16:creationId xmlns:a16="http://schemas.microsoft.com/office/drawing/2014/main" id="{30A0F3C3-B4A5-47A1-8387-2C6B34869F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211196" y="2630867"/>
            <a:ext cx="168530" cy="224570"/>
          </a:xfrm>
          <a:custGeom>
            <a:avLst/>
            <a:gdLst>
              <a:gd name="T0" fmla="*/ 432 w 864"/>
              <a:gd name="T1" fmla="*/ 0 h 1152"/>
              <a:gd name="T2" fmla="*/ 0 w 864"/>
              <a:gd name="T3" fmla="*/ 432 h 1152"/>
              <a:gd name="T4" fmla="*/ 240 w 864"/>
              <a:gd name="T5" fmla="*/ 819 h 1152"/>
              <a:gd name="T6" fmla="*/ 240 w 864"/>
              <a:gd name="T7" fmla="*/ 672 h 1152"/>
              <a:gd name="T8" fmla="*/ 624 w 864"/>
              <a:gd name="T9" fmla="*/ 672 h 1152"/>
              <a:gd name="T10" fmla="*/ 624 w 864"/>
              <a:gd name="T11" fmla="*/ 819 h 1152"/>
              <a:gd name="T12" fmla="*/ 864 w 864"/>
              <a:gd name="T13" fmla="*/ 432 h 1152"/>
              <a:gd name="T14" fmla="*/ 432 w 864"/>
              <a:gd name="T15" fmla="*/ 0 h 1152"/>
              <a:gd name="T16" fmla="*/ 432 w 864"/>
              <a:gd name="T17" fmla="*/ 528 h 1152"/>
              <a:gd name="T18" fmla="*/ 336 w 864"/>
              <a:gd name="T19" fmla="*/ 336 h 1152"/>
              <a:gd name="T20" fmla="*/ 528 w 864"/>
              <a:gd name="T21" fmla="*/ 336 h 1152"/>
              <a:gd name="T22" fmla="*/ 432 w 864"/>
              <a:gd name="T23" fmla="*/ 528 h 1152"/>
              <a:gd name="T24" fmla="*/ 624 w 864"/>
              <a:gd name="T25" fmla="*/ 819 h 1152"/>
              <a:gd name="T26" fmla="*/ 624 w 864"/>
              <a:gd name="T27" fmla="*/ 960 h 1152"/>
              <a:gd name="T28" fmla="*/ 432 w 864"/>
              <a:gd name="T29" fmla="*/ 1152 h 1152"/>
              <a:gd name="T30" fmla="*/ 240 w 864"/>
              <a:gd name="T31" fmla="*/ 960 h 1152"/>
              <a:gd name="T32" fmla="*/ 240 w 864"/>
              <a:gd name="T33" fmla="*/ 819 h 1152"/>
              <a:gd name="T34" fmla="*/ 432 w 864"/>
              <a:gd name="T35" fmla="*/ 864 h 1152"/>
              <a:gd name="T36" fmla="*/ 624 w 864"/>
              <a:gd name="T37" fmla="*/ 819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64" h="1152">
                <a:moveTo>
                  <a:pt x="432" y="0"/>
                </a:moveTo>
                <a:cubicBezTo>
                  <a:pt x="193" y="0"/>
                  <a:pt x="0" y="193"/>
                  <a:pt x="0" y="432"/>
                </a:cubicBezTo>
                <a:cubicBezTo>
                  <a:pt x="0" y="602"/>
                  <a:pt x="98" y="748"/>
                  <a:pt x="240" y="819"/>
                </a:cubicBezTo>
                <a:cubicBezTo>
                  <a:pt x="240" y="672"/>
                  <a:pt x="240" y="672"/>
                  <a:pt x="240" y="672"/>
                </a:cubicBezTo>
                <a:cubicBezTo>
                  <a:pt x="624" y="672"/>
                  <a:pt x="624" y="672"/>
                  <a:pt x="624" y="672"/>
                </a:cubicBezTo>
                <a:cubicBezTo>
                  <a:pt x="624" y="819"/>
                  <a:pt x="624" y="819"/>
                  <a:pt x="624" y="819"/>
                </a:cubicBezTo>
                <a:cubicBezTo>
                  <a:pt x="766" y="748"/>
                  <a:pt x="864" y="602"/>
                  <a:pt x="864" y="432"/>
                </a:cubicBezTo>
                <a:cubicBezTo>
                  <a:pt x="864" y="193"/>
                  <a:pt x="671" y="0"/>
                  <a:pt x="432" y="0"/>
                </a:cubicBezTo>
                <a:close/>
                <a:moveTo>
                  <a:pt x="432" y="528"/>
                </a:moveTo>
                <a:cubicBezTo>
                  <a:pt x="336" y="336"/>
                  <a:pt x="336" y="336"/>
                  <a:pt x="336" y="336"/>
                </a:cubicBezTo>
                <a:cubicBezTo>
                  <a:pt x="528" y="336"/>
                  <a:pt x="528" y="336"/>
                  <a:pt x="528" y="336"/>
                </a:cubicBezTo>
                <a:lnTo>
                  <a:pt x="432" y="528"/>
                </a:lnTo>
                <a:close/>
                <a:moveTo>
                  <a:pt x="624" y="819"/>
                </a:moveTo>
                <a:cubicBezTo>
                  <a:pt x="624" y="960"/>
                  <a:pt x="624" y="960"/>
                  <a:pt x="624" y="960"/>
                </a:cubicBezTo>
                <a:cubicBezTo>
                  <a:pt x="624" y="1066"/>
                  <a:pt x="538" y="1152"/>
                  <a:pt x="432" y="1152"/>
                </a:cubicBezTo>
                <a:cubicBezTo>
                  <a:pt x="326" y="1152"/>
                  <a:pt x="240" y="1066"/>
                  <a:pt x="240" y="960"/>
                </a:cubicBezTo>
                <a:cubicBezTo>
                  <a:pt x="240" y="819"/>
                  <a:pt x="240" y="819"/>
                  <a:pt x="240" y="819"/>
                </a:cubicBezTo>
                <a:cubicBezTo>
                  <a:pt x="298" y="848"/>
                  <a:pt x="363" y="864"/>
                  <a:pt x="432" y="864"/>
                </a:cubicBezTo>
                <a:cubicBezTo>
                  <a:pt x="501" y="864"/>
                  <a:pt x="566" y="848"/>
                  <a:pt x="624" y="8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73627D5D-2E92-4C86-ACC1-FFFCD8B8EA01}"/>
              </a:ext>
            </a:extLst>
          </p:cNvPr>
          <p:cNvSpPr/>
          <p:nvPr/>
        </p:nvSpPr>
        <p:spPr>
          <a:xfrm rot="5400000">
            <a:off x="7645594" y="919751"/>
            <a:ext cx="3939921" cy="5859509"/>
          </a:xfrm>
          <a:custGeom>
            <a:avLst/>
            <a:gdLst>
              <a:gd name="connsiteX0" fmla="*/ 0 w 3939921"/>
              <a:gd name="connsiteY0" fmla="*/ 4523048 h 5859509"/>
              <a:gd name="connsiteX1" fmla="*/ 137911 w 3939921"/>
              <a:gd name="connsiteY1" fmla="*/ 4385137 h 5859509"/>
              <a:gd name="connsiteX2" fmla="*/ 275822 w 3939921"/>
              <a:gd name="connsiteY2" fmla="*/ 4523048 h 5859509"/>
              <a:gd name="connsiteX3" fmla="*/ 266736 w 3939921"/>
              <a:gd name="connsiteY3" fmla="*/ 4568051 h 5859509"/>
              <a:gd name="connsiteX4" fmla="*/ 516955 w 3939921"/>
              <a:gd name="connsiteY4" fmla="*/ 4818270 h 5859509"/>
              <a:gd name="connsiteX5" fmla="*/ 516955 w 3939921"/>
              <a:gd name="connsiteY5" fmla="*/ 407882 h 5859509"/>
              <a:gd name="connsiteX6" fmla="*/ 519002 w 3939921"/>
              <a:gd name="connsiteY6" fmla="*/ 407882 h 5859509"/>
              <a:gd name="connsiteX7" fmla="*/ 517231 w 3939921"/>
              <a:gd name="connsiteY7" fmla="*/ 406111 h 5859509"/>
              <a:gd name="connsiteX8" fmla="*/ 730985 w 3939921"/>
              <a:gd name="connsiteY8" fmla="*/ 192356 h 5859509"/>
              <a:gd name="connsiteX9" fmla="*/ 723791 w 3939921"/>
              <a:gd name="connsiteY9" fmla="*/ 156723 h 5859509"/>
              <a:gd name="connsiteX10" fmla="*/ 724119 w 3939921"/>
              <a:gd name="connsiteY10" fmla="*/ 155101 h 5859509"/>
              <a:gd name="connsiteX11" fmla="*/ 720648 w 3939921"/>
              <a:gd name="connsiteY11" fmla="*/ 137911 h 5859509"/>
              <a:gd name="connsiteX12" fmla="*/ 858559 w 3939921"/>
              <a:gd name="connsiteY12" fmla="*/ 0 h 5859509"/>
              <a:gd name="connsiteX13" fmla="*/ 996470 w 3939921"/>
              <a:gd name="connsiteY13" fmla="*/ 137911 h 5859509"/>
              <a:gd name="connsiteX14" fmla="*/ 996143 w 3939921"/>
              <a:gd name="connsiteY14" fmla="*/ 139533 h 5859509"/>
              <a:gd name="connsiteX15" fmla="*/ 999613 w 3939921"/>
              <a:gd name="connsiteY15" fmla="*/ 156723 h 5859509"/>
              <a:gd name="connsiteX16" fmla="*/ 991421 w 3939921"/>
              <a:gd name="connsiteY16" fmla="*/ 197301 h 5859509"/>
              <a:gd name="connsiteX17" fmla="*/ 2503165 w 3939921"/>
              <a:gd name="connsiteY17" fmla="*/ 1709045 h 5859509"/>
              <a:gd name="connsiteX18" fmla="*/ 2507788 w 3939921"/>
              <a:gd name="connsiteY18" fmla="*/ 1705929 h 5859509"/>
              <a:gd name="connsiteX19" fmla="*/ 2561469 w 3939921"/>
              <a:gd name="connsiteY19" fmla="*/ 1695091 h 5859509"/>
              <a:gd name="connsiteX20" fmla="*/ 2658987 w 3939921"/>
              <a:gd name="connsiteY20" fmla="*/ 1735484 h 5859509"/>
              <a:gd name="connsiteX21" fmla="*/ 2688327 w 3939921"/>
              <a:gd name="connsiteY21" fmla="*/ 1779002 h 5859509"/>
              <a:gd name="connsiteX22" fmla="*/ 3675152 w 3939921"/>
              <a:gd name="connsiteY22" fmla="*/ 1779002 h 5859509"/>
              <a:gd name="connsiteX23" fmla="*/ 3704493 w 3939921"/>
              <a:gd name="connsiteY23" fmla="*/ 1735484 h 5859509"/>
              <a:gd name="connsiteX24" fmla="*/ 3802010 w 3939921"/>
              <a:gd name="connsiteY24" fmla="*/ 1695091 h 5859509"/>
              <a:gd name="connsiteX25" fmla="*/ 3939921 w 3939921"/>
              <a:gd name="connsiteY25" fmla="*/ 1833002 h 5859509"/>
              <a:gd name="connsiteX26" fmla="*/ 3802010 w 3939921"/>
              <a:gd name="connsiteY26" fmla="*/ 1970913 h 5859509"/>
              <a:gd name="connsiteX27" fmla="*/ 3704493 w 3939921"/>
              <a:gd name="connsiteY27" fmla="*/ 1930520 h 5859509"/>
              <a:gd name="connsiteX28" fmla="*/ 3675152 w 3939921"/>
              <a:gd name="connsiteY28" fmla="*/ 1887002 h 5859509"/>
              <a:gd name="connsiteX29" fmla="*/ 2688327 w 3939921"/>
              <a:gd name="connsiteY29" fmla="*/ 1887002 h 5859509"/>
              <a:gd name="connsiteX30" fmla="*/ 2658987 w 3939921"/>
              <a:gd name="connsiteY30" fmla="*/ 1930520 h 5859509"/>
              <a:gd name="connsiteX31" fmla="*/ 2561469 w 3939921"/>
              <a:gd name="connsiteY31" fmla="*/ 1970913 h 5859509"/>
              <a:gd name="connsiteX32" fmla="*/ 2423558 w 3939921"/>
              <a:gd name="connsiteY32" fmla="*/ 1833002 h 5859509"/>
              <a:gd name="connsiteX33" fmla="*/ 2432096 w 3939921"/>
              <a:gd name="connsiteY33" fmla="*/ 1790711 h 5859509"/>
              <a:gd name="connsiteX34" fmla="*/ 921235 w 3939921"/>
              <a:gd name="connsiteY34" fmla="*/ 279850 h 5859509"/>
              <a:gd name="connsiteX35" fmla="*/ 915383 w 3939921"/>
              <a:gd name="connsiteY35" fmla="*/ 283796 h 5859509"/>
              <a:gd name="connsiteX36" fmla="*/ 861702 w 3939921"/>
              <a:gd name="connsiteY36" fmla="*/ 294634 h 5859509"/>
              <a:gd name="connsiteX37" fmla="*/ 808021 w 3939921"/>
              <a:gd name="connsiteY37" fmla="*/ 283796 h 5859509"/>
              <a:gd name="connsiteX38" fmla="*/ 798619 w 3939921"/>
              <a:gd name="connsiteY38" fmla="*/ 277457 h 5859509"/>
              <a:gd name="connsiteX39" fmla="*/ 624955 w 3939921"/>
              <a:gd name="connsiteY39" fmla="*/ 451122 h 5859509"/>
              <a:gd name="connsiteX40" fmla="*/ 624955 w 3939921"/>
              <a:gd name="connsiteY40" fmla="*/ 4926270 h 5859509"/>
              <a:gd name="connsiteX41" fmla="*/ 1291306 w 3939921"/>
              <a:gd name="connsiteY41" fmla="*/ 5592621 h 5859509"/>
              <a:gd name="connsiteX42" fmla="*/ 1335561 w 3939921"/>
              <a:gd name="connsiteY42" fmla="*/ 5583687 h 5859509"/>
              <a:gd name="connsiteX43" fmla="*/ 1433079 w 3939921"/>
              <a:gd name="connsiteY43" fmla="*/ 5624080 h 5859509"/>
              <a:gd name="connsiteX44" fmla="*/ 1462419 w 3939921"/>
              <a:gd name="connsiteY44" fmla="*/ 5667598 h 5859509"/>
              <a:gd name="connsiteX45" fmla="*/ 2418059 w 3939921"/>
              <a:gd name="connsiteY45" fmla="*/ 5667598 h 5859509"/>
              <a:gd name="connsiteX46" fmla="*/ 2447400 w 3939921"/>
              <a:gd name="connsiteY46" fmla="*/ 5624080 h 5859509"/>
              <a:gd name="connsiteX47" fmla="*/ 2544918 w 3939921"/>
              <a:gd name="connsiteY47" fmla="*/ 5583687 h 5859509"/>
              <a:gd name="connsiteX48" fmla="*/ 2682829 w 3939921"/>
              <a:gd name="connsiteY48" fmla="*/ 5721598 h 5859509"/>
              <a:gd name="connsiteX49" fmla="*/ 2544918 w 3939921"/>
              <a:gd name="connsiteY49" fmla="*/ 5859509 h 5859509"/>
              <a:gd name="connsiteX50" fmla="*/ 2447400 w 3939921"/>
              <a:gd name="connsiteY50" fmla="*/ 5819116 h 5859509"/>
              <a:gd name="connsiteX51" fmla="*/ 2418059 w 3939921"/>
              <a:gd name="connsiteY51" fmla="*/ 5775598 h 5859509"/>
              <a:gd name="connsiteX52" fmla="*/ 1462419 w 3939921"/>
              <a:gd name="connsiteY52" fmla="*/ 5775598 h 5859509"/>
              <a:gd name="connsiteX53" fmla="*/ 1433079 w 3939921"/>
              <a:gd name="connsiteY53" fmla="*/ 5819116 h 5859509"/>
              <a:gd name="connsiteX54" fmla="*/ 1335561 w 3939921"/>
              <a:gd name="connsiteY54" fmla="*/ 5859509 h 5859509"/>
              <a:gd name="connsiteX55" fmla="*/ 1197650 w 3939921"/>
              <a:gd name="connsiteY55" fmla="*/ 5721598 h 5859509"/>
              <a:gd name="connsiteX56" fmla="*/ 1208488 w 3939921"/>
              <a:gd name="connsiteY56" fmla="*/ 5667917 h 5859509"/>
              <a:gd name="connsiteX57" fmla="*/ 1210654 w 3939921"/>
              <a:gd name="connsiteY57" fmla="*/ 5664704 h 5859509"/>
              <a:gd name="connsiteX58" fmla="*/ 194267 w 3939921"/>
              <a:gd name="connsiteY58" fmla="*/ 4648317 h 5859509"/>
              <a:gd name="connsiteX59" fmla="*/ 191592 w 3939921"/>
              <a:gd name="connsiteY59" fmla="*/ 4650121 h 5859509"/>
              <a:gd name="connsiteX60" fmla="*/ 137911 w 3939921"/>
              <a:gd name="connsiteY60" fmla="*/ 4660959 h 5859509"/>
              <a:gd name="connsiteX61" fmla="*/ 0 w 3939921"/>
              <a:gd name="connsiteY61" fmla="*/ 4523048 h 5859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39921" h="5859509">
                <a:moveTo>
                  <a:pt x="0" y="4523048"/>
                </a:moveTo>
                <a:cubicBezTo>
                  <a:pt x="0" y="4446882"/>
                  <a:pt x="61745" y="4385137"/>
                  <a:pt x="137911" y="4385137"/>
                </a:cubicBezTo>
                <a:cubicBezTo>
                  <a:pt x="214077" y="4385137"/>
                  <a:pt x="275822" y="4446882"/>
                  <a:pt x="275822" y="4523048"/>
                </a:cubicBezTo>
                <a:lnTo>
                  <a:pt x="266736" y="4568051"/>
                </a:lnTo>
                <a:lnTo>
                  <a:pt x="516955" y="4818270"/>
                </a:lnTo>
                <a:lnTo>
                  <a:pt x="516955" y="407882"/>
                </a:lnTo>
                <a:lnTo>
                  <a:pt x="519002" y="407882"/>
                </a:lnTo>
                <a:lnTo>
                  <a:pt x="517231" y="406111"/>
                </a:lnTo>
                <a:lnTo>
                  <a:pt x="730985" y="192356"/>
                </a:lnTo>
                <a:lnTo>
                  <a:pt x="723791" y="156723"/>
                </a:lnTo>
                <a:lnTo>
                  <a:pt x="724119" y="155101"/>
                </a:lnTo>
                <a:lnTo>
                  <a:pt x="720648" y="137911"/>
                </a:lnTo>
                <a:cubicBezTo>
                  <a:pt x="720648" y="61745"/>
                  <a:pt x="782393" y="0"/>
                  <a:pt x="858559" y="0"/>
                </a:cubicBezTo>
                <a:cubicBezTo>
                  <a:pt x="934725" y="0"/>
                  <a:pt x="996470" y="61745"/>
                  <a:pt x="996470" y="137911"/>
                </a:cubicBezTo>
                <a:lnTo>
                  <a:pt x="996143" y="139533"/>
                </a:lnTo>
                <a:lnTo>
                  <a:pt x="999613" y="156723"/>
                </a:lnTo>
                <a:lnTo>
                  <a:pt x="991421" y="197301"/>
                </a:lnTo>
                <a:lnTo>
                  <a:pt x="2503165" y="1709045"/>
                </a:lnTo>
                <a:lnTo>
                  <a:pt x="2507788" y="1705929"/>
                </a:lnTo>
                <a:cubicBezTo>
                  <a:pt x="2524287" y="1698950"/>
                  <a:pt x="2542427" y="1695091"/>
                  <a:pt x="2561469" y="1695091"/>
                </a:cubicBezTo>
                <a:cubicBezTo>
                  <a:pt x="2599552" y="1695091"/>
                  <a:pt x="2634030" y="1710527"/>
                  <a:pt x="2658987" y="1735484"/>
                </a:cubicBezTo>
                <a:lnTo>
                  <a:pt x="2688327" y="1779002"/>
                </a:lnTo>
                <a:lnTo>
                  <a:pt x="3675152" y="1779002"/>
                </a:lnTo>
                <a:lnTo>
                  <a:pt x="3704493" y="1735484"/>
                </a:lnTo>
                <a:cubicBezTo>
                  <a:pt x="3729450" y="1710527"/>
                  <a:pt x="3763927" y="1695091"/>
                  <a:pt x="3802010" y="1695091"/>
                </a:cubicBezTo>
                <a:cubicBezTo>
                  <a:pt x="3878176" y="1695091"/>
                  <a:pt x="3939921" y="1756836"/>
                  <a:pt x="3939921" y="1833002"/>
                </a:cubicBezTo>
                <a:cubicBezTo>
                  <a:pt x="3939921" y="1909168"/>
                  <a:pt x="3878176" y="1970913"/>
                  <a:pt x="3802010" y="1970913"/>
                </a:cubicBezTo>
                <a:cubicBezTo>
                  <a:pt x="3763927" y="1970913"/>
                  <a:pt x="3729450" y="1955477"/>
                  <a:pt x="3704493" y="1930520"/>
                </a:cubicBezTo>
                <a:lnTo>
                  <a:pt x="3675152" y="1887002"/>
                </a:lnTo>
                <a:lnTo>
                  <a:pt x="2688327" y="1887002"/>
                </a:lnTo>
                <a:lnTo>
                  <a:pt x="2658987" y="1930520"/>
                </a:lnTo>
                <a:cubicBezTo>
                  <a:pt x="2634030" y="1955477"/>
                  <a:pt x="2599552" y="1970913"/>
                  <a:pt x="2561469" y="1970913"/>
                </a:cubicBezTo>
                <a:cubicBezTo>
                  <a:pt x="2485303" y="1970913"/>
                  <a:pt x="2423558" y="1909168"/>
                  <a:pt x="2423558" y="1833002"/>
                </a:cubicBezTo>
                <a:lnTo>
                  <a:pt x="2432096" y="1790711"/>
                </a:lnTo>
                <a:lnTo>
                  <a:pt x="921235" y="279850"/>
                </a:lnTo>
                <a:lnTo>
                  <a:pt x="915383" y="283796"/>
                </a:lnTo>
                <a:cubicBezTo>
                  <a:pt x="898884" y="290775"/>
                  <a:pt x="880743" y="294634"/>
                  <a:pt x="861702" y="294634"/>
                </a:cubicBezTo>
                <a:cubicBezTo>
                  <a:pt x="842661" y="294634"/>
                  <a:pt x="824520" y="290775"/>
                  <a:pt x="808021" y="283796"/>
                </a:cubicBezTo>
                <a:lnTo>
                  <a:pt x="798619" y="277457"/>
                </a:lnTo>
                <a:lnTo>
                  <a:pt x="624955" y="451122"/>
                </a:lnTo>
                <a:lnTo>
                  <a:pt x="624955" y="4926270"/>
                </a:lnTo>
                <a:lnTo>
                  <a:pt x="1291306" y="5592621"/>
                </a:lnTo>
                <a:lnTo>
                  <a:pt x="1335561" y="5583687"/>
                </a:lnTo>
                <a:cubicBezTo>
                  <a:pt x="1373644" y="5583687"/>
                  <a:pt x="1408122" y="5599123"/>
                  <a:pt x="1433079" y="5624080"/>
                </a:cubicBezTo>
                <a:lnTo>
                  <a:pt x="1462419" y="5667598"/>
                </a:lnTo>
                <a:lnTo>
                  <a:pt x="2418059" y="5667598"/>
                </a:lnTo>
                <a:lnTo>
                  <a:pt x="2447400" y="5624080"/>
                </a:lnTo>
                <a:cubicBezTo>
                  <a:pt x="2472357" y="5599123"/>
                  <a:pt x="2506835" y="5583687"/>
                  <a:pt x="2544918" y="5583687"/>
                </a:cubicBezTo>
                <a:cubicBezTo>
                  <a:pt x="2621084" y="5583687"/>
                  <a:pt x="2682829" y="5645432"/>
                  <a:pt x="2682829" y="5721598"/>
                </a:cubicBezTo>
                <a:cubicBezTo>
                  <a:pt x="2682829" y="5797764"/>
                  <a:pt x="2621084" y="5859509"/>
                  <a:pt x="2544918" y="5859509"/>
                </a:cubicBezTo>
                <a:cubicBezTo>
                  <a:pt x="2506835" y="5859509"/>
                  <a:pt x="2472357" y="5844073"/>
                  <a:pt x="2447400" y="5819116"/>
                </a:cubicBezTo>
                <a:lnTo>
                  <a:pt x="2418059" y="5775598"/>
                </a:lnTo>
                <a:lnTo>
                  <a:pt x="1462419" y="5775598"/>
                </a:lnTo>
                <a:lnTo>
                  <a:pt x="1433079" y="5819116"/>
                </a:lnTo>
                <a:cubicBezTo>
                  <a:pt x="1408122" y="5844073"/>
                  <a:pt x="1373644" y="5859509"/>
                  <a:pt x="1335561" y="5859509"/>
                </a:cubicBezTo>
                <a:cubicBezTo>
                  <a:pt x="1259395" y="5859509"/>
                  <a:pt x="1197650" y="5797764"/>
                  <a:pt x="1197650" y="5721598"/>
                </a:cubicBezTo>
                <a:cubicBezTo>
                  <a:pt x="1197650" y="5702557"/>
                  <a:pt x="1201509" y="5684417"/>
                  <a:pt x="1208488" y="5667917"/>
                </a:cubicBezTo>
                <a:lnTo>
                  <a:pt x="1210654" y="5664704"/>
                </a:lnTo>
                <a:lnTo>
                  <a:pt x="194267" y="4648317"/>
                </a:lnTo>
                <a:lnTo>
                  <a:pt x="191592" y="4650121"/>
                </a:lnTo>
                <a:cubicBezTo>
                  <a:pt x="175093" y="4657100"/>
                  <a:pt x="156953" y="4660959"/>
                  <a:pt x="137911" y="4660959"/>
                </a:cubicBezTo>
                <a:cubicBezTo>
                  <a:pt x="61745" y="4660959"/>
                  <a:pt x="0" y="4599214"/>
                  <a:pt x="0" y="4523048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4CF2E223-FB42-4E84-8671-0ECFA2A4FBCC}"/>
              </a:ext>
            </a:extLst>
          </p:cNvPr>
          <p:cNvSpPr txBox="1"/>
          <p:nvPr/>
        </p:nvSpPr>
        <p:spPr>
          <a:xfrm>
            <a:off x="9236999" y="2166480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Create Challenge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96C5B7-D102-439D-B468-6A5D03CEC1D2}"/>
              </a:ext>
            </a:extLst>
          </p:cNvPr>
          <p:cNvSpPr txBox="1"/>
          <p:nvPr/>
        </p:nvSpPr>
        <p:spPr>
          <a:xfrm rot="-2700000">
            <a:off x="11089150" y="3619282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Create Challenge</a:t>
            </a:r>
          </a:p>
        </p:txBody>
      </p:sp>
    </p:spTree>
    <p:extLst>
      <p:ext uri="{BB962C8B-B14F-4D97-AF65-F5344CB8AC3E}">
        <p14:creationId xmlns:p14="http://schemas.microsoft.com/office/powerpoint/2010/main" val="24898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242">
            <a:extLst>
              <a:ext uri="{FF2B5EF4-FFF2-40B4-BE49-F238E27FC236}">
                <a16:creationId xmlns:a16="http://schemas.microsoft.com/office/drawing/2014/main" id="{F5D47338-0A7A-4633-9667-EBC0E4C04FEA}"/>
              </a:ext>
            </a:extLst>
          </p:cNvPr>
          <p:cNvSpPr/>
          <p:nvPr/>
        </p:nvSpPr>
        <p:spPr>
          <a:xfrm>
            <a:off x="-6657" y="655504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20772969-A161-417F-B9D7-6983F42D003B}"/>
              </a:ext>
            </a:extLst>
          </p:cNvPr>
          <p:cNvSpPr/>
          <p:nvPr/>
        </p:nvSpPr>
        <p:spPr>
          <a:xfrm>
            <a:off x="471579" y="3426645"/>
            <a:ext cx="7737702" cy="14578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548888-5A01-4ACD-B1B1-67665B14C86D}"/>
              </a:ext>
            </a:extLst>
          </p:cNvPr>
          <p:cNvGrpSpPr/>
          <p:nvPr/>
        </p:nvGrpSpPr>
        <p:grpSpPr>
          <a:xfrm>
            <a:off x="4175958" y="1383176"/>
            <a:ext cx="2943608" cy="5463249"/>
            <a:chOff x="4175958" y="1466832"/>
            <a:chExt cx="2943608" cy="54632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ECE96DE-6A5D-449F-8037-49EDF1BC3FD3}"/>
                </a:ext>
              </a:extLst>
            </p:cNvPr>
            <p:cNvSpPr/>
            <p:nvPr/>
          </p:nvSpPr>
          <p:spPr>
            <a:xfrm>
              <a:off x="4191646" y="1466832"/>
              <a:ext cx="2927920" cy="5463249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Client Digital Blueprint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7B9A23-66B7-4D84-9CC3-A6AF25EAA2C9}"/>
                </a:ext>
              </a:extLst>
            </p:cNvPr>
            <p:cNvGrpSpPr/>
            <p:nvPr/>
          </p:nvGrpSpPr>
          <p:grpSpPr>
            <a:xfrm>
              <a:off x="4663044" y="3571545"/>
              <a:ext cx="368787" cy="368787"/>
              <a:chOff x="3099701" y="4670479"/>
              <a:chExt cx="473721" cy="47372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12DE024-77A8-4022-BDDF-3E3A58A51E1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81BC637-D4A9-4148-B5CA-7163C9DB64F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B37781-F205-4E18-BE28-9DD2E6A3264A}"/>
                </a:ext>
              </a:extLst>
            </p:cNvPr>
            <p:cNvGrpSpPr/>
            <p:nvPr/>
          </p:nvGrpSpPr>
          <p:grpSpPr>
            <a:xfrm>
              <a:off x="5239730" y="3571546"/>
              <a:ext cx="368785" cy="368785"/>
              <a:chOff x="1388136" y="5679237"/>
              <a:chExt cx="473729" cy="47372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9830851-CEB4-46CF-B53C-E08418E8B1A9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F70B395-AC8C-4EF6-B51C-9051FDABC06E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20EF28A-4B2D-4E46-BFA5-367F88046367}"/>
                </a:ext>
              </a:extLst>
            </p:cNvPr>
            <p:cNvGrpSpPr/>
            <p:nvPr/>
          </p:nvGrpSpPr>
          <p:grpSpPr>
            <a:xfrm>
              <a:off x="4982776" y="3965429"/>
              <a:ext cx="368787" cy="368787"/>
              <a:chOff x="3099701" y="4670479"/>
              <a:chExt cx="473721" cy="47372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FC02F8-8AD1-48C0-9CB9-C60A54284AB3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4E5C072-5A48-45D4-847F-1DBD6DA23682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E091D7-0AAC-4318-B1BD-78418A1660A4}"/>
                </a:ext>
              </a:extLst>
            </p:cNvPr>
            <p:cNvGrpSpPr/>
            <p:nvPr/>
          </p:nvGrpSpPr>
          <p:grpSpPr>
            <a:xfrm>
              <a:off x="5560786" y="3965430"/>
              <a:ext cx="368785" cy="368785"/>
              <a:chOff x="1388136" y="5679237"/>
              <a:chExt cx="473729" cy="47372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1148730-0501-4292-A228-501D7C9AF46B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3079F0B-143B-4DB5-B5CF-E10B3F7E7065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80B8DA7-7433-4EB9-B764-1BCE61A1F3E4}"/>
                </a:ext>
              </a:extLst>
            </p:cNvPr>
            <p:cNvGrpSpPr/>
            <p:nvPr/>
          </p:nvGrpSpPr>
          <p:grpSpPr>
            <a:xfrm>
              <a:off x="5821714" y="3571546"/>
              <a:ext cx="368785" cy="368785"/>
              <a:chOff x="1388136" y="5679237"/>
              <a:chExt cx="473729" cy="47372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17CCD3-B9A3-446B-BF37-777DF3885C95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FBA13C0-24E9-46AD-91FB-A7117CF5494D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62A4647-E6F8-425A-8DB5-39711DA1C497}"/>
                </a:ext>
              </a:extLst>
            </p:cNvPr>
            <p:cNvGrpSpPr/>
            <p:nvPr/>
          </p:nvGrpSpPr>
          <p:grpSpPr>
            <a:xfrm>
              <a:off x="6138793" y="3965429"/>
              <a:ext cx="368787" cy="368787"/>
              <a:chOff x="3099701" y="4670479"/>
              <a:chExt cx="473721" cy="47372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DAFB1BF-8228-41FE-B02E-0BB73E0A3BC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1EB644-383E-40A6-BBD5-75514B5C301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D9BB05-4189-43D1-9485-3E908F328EAE}"/>
                </a:ext>
              </a:extLst>
            </p:cNvPr>
            <p:cNvGrpSpPr/>
            <p:nvPr/>
          </p:nvGrpSpPr>
          <p:grpSpPr>
            <a:xfrm>
              <a:off x="6370824" y="3571545"/>
              <a:ext cx="368787" cy="368787"/>
              <a:chOff x="3099701" y="4670479"/>
              <a:chExt cx="473721" cy="47372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F58CBEF-A833-425A-8D11-4700DD18D10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FC5903-52C0-443B-AB0F-C594C02592F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1A9A276-FAD1-4DCB-AB19-6F61CA0CFB46}"/>
                </a:ext>
              </a:extLst>
            </p:cNvPr>
            <p:cNvGrpSpPr/>
            <p:nvPr/>
          </p:nvGrpSpPr>
          <p:grpSpPr>
            <a:xfrm>
              <a:off x="4659379" y="5124354"/>
              <a:ext cx="2005055" cy="365709"/>
              <a:chOff x="3006378" y="5193688"/>
              <a:chExt cx="2276819" cy="41527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67175A1-099D-45A3-803E-281636C7C7CE}"/>
                  </a:ext>
                </a:extLst>
              </p:cNvPr>
              <p:cNvGrpSpPr/>
              <p:nvPr/>
            </p:nvGrpSpPr>
            <p:grpSpPr>
              <a:xfrm>
                <a:off x="3006378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DA5A61B-EC6D-4330-B88E-20A5CBBA2FB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9BC0E9AF-49D7-48F0-AC0B-F45C01F95F8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32E9E1A-1403-4075-A296-F72DD566A4B1}"/>
                  </a:ext>
                </a:extLst>
              </p:cNvPr>
              <p:cNvGrpSpPr/>
              <p:nvPr/>
            </p:nvGrpSpPr>
            <p:grpSpPr>
              <a:xfrm>
                <a:off x="3626892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5DF7295-04FE-4037-B0C4-F87E6A6DB90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EB2EE44-5203-4527-9150-727E93DB3892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985872E5-AC72-4835-A970-283A21109380}"/>
                  </a:ext>
                </a:extLst>
              </p:cNvPr>
              <p:cNvGrpSpPr/>
              <p:nvPr/>
            </p:nvGrpSpPr>
            <p:grpSpPr>
              <a:xfrm>
                <a:off x="4247406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CB37ED5E-69A0-417C-B2E0-F2CF9E77587E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8B7B91E-2F07-4BF9-92FB-6AB21894425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961E1A9-EB9C-4947-B904-5AF527BB2D48}"/>
                  </a:ext>
                </a:extLst>
              </p:cNvPr>
              <p:cNvGrpSpPr/>
              <p:nvPr/>
            </p:nvGrpSpPr>
            <p:grpSpPr>
              <a:xfrm>
                <a:off x="4867920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94AD3D46-108E-4B5F-8756-241A1BD6184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83EB6E5-F74A-4C1A-AF86-B346E0DBE53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6430BCB-24A9-47F2-A415-139D920B7743}"/>
                </a:ext>
              </a:extLst>
            </p:cNvPr>
            <p:cNvSpPr txBox="1"/>
            <p:nvPr/>
          </p:nvSpPr>
          <p:spPr>
            <a:xfrm>
              <a:off x="4175958" y="4769964"/>
              <a:ext cx="29303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Signals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7230358-1FAC-4369-8F7D-F152A89212ED}"/>
                </a:ext>
              </a:extLst>
            </p:cNvPr>
            <p:cNvSpPr txBox="1"/>
            <p:nvPr/>
          </p:nvSpPr>
          <p:spPr>
            <a:xfrm>
              <a:off x="4185994" y="3181621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Client disruptors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09CCD56-DC47-4933-8C66-B29B6B8D414C}"/>
                </a:ext>
              </a:extLst>
            </p:cNvPr>
            <p:cNvGrpSpPr/>
            <p:nvPr/>
          </p:nvGrpSpPr>
          <p:grpSpPr>
            <a:xfrm>
              <a:off x="4398348" y="2328330"/>
              <a:ext cx="360166" cy="360166"/>
              <a:chOff x="3099701" y="4670479"/>
              <a:chExt cx="473721" cy="473721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DDBDFA6B-FDB9-41DE-AFBF-3A82EA257F9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1767B08-1D7E-4943-8C62-7AD61DE679B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07086CD-32BC-4D29-AAC7-EA65ED9784C3}"/>
                </a:ext>
              </a:extLst>
            </p:cNvPr>
            <p:cNvGrpSpPr/>
            <p:nvPr/>
          </p:nvGrpSpPr>
          <p:grpSpPr>
            <a:xfrm>
              <a:off x="4956856" y="2328330"/>
              <a:ext cx="360166" cy="360166"/>
              <a:chOff x="3099701" y="4670479"/>
              <a:chExt cx="473721" cy="473721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BFAB00D-A57F-4426-ADE9-DA19E321019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78E6FA8-664E-4BE5-ABBA-452FD60DE8C0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10ECBCD-DD1C-4C0B-8B2A-7F90C5694EAF}"/>
                </a:ext>
              </a:extLst>
            </p:cNvPr>
            <p:cNvGrpSpPr/>
            <p:nvPr/>
          </p:nvGrpSpPr>
          <p:grpSpPr>
            <a:xfrm>
              <a:off x="5515364" y="2328330"/>
              <a:ext cx="360166" cy="360166"/>
              <a:chOff x="3099701" y="4670479"/>
              <a:chExt cx="473721" cy="473721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D67DA656-F82F-4F54-B575-5B268691FE1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8DF614AE-3ACF-4A80-9792-082A6E6A8717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C1F9948D-90B5-40F8-A745-07B4FD4A3D3C}"/>
                </a:ext>
              </a:extLst>
            </p:cNvPr>
            <p:cNvGrpSpPr/>
            <p:nvPr/>
          </p:nvGrpSpPr>
          <p:grpSpPr>
            <a:xfrm>
              <a:off x="6073872" y="2328330"/>
              <a:ext cx="360166" cy="360166"/>
              <a:chOff x="3099701" y="4670479"/>
              <a:chExt cx="473721" cy="473721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B10FCE6-3982-439B-9ABA-575C8CE3096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FC18D2A2-E86C-416B-A6A0-049AF3760BC7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64AF508-1EEC-4A4E-9F33-87A7DB9D8F9E}"/>
                </a:ext>
              </a:extLst>
            </p:cNvPr>
            <p:cNvGrpSpPr/>
            <p:nvPr/>
          </p:nvGrpSpPr>
          <p:grpSpPr>
            <a:xfrm>
              <a:off x="6632381" y="2328330"/>
              <a:ext cx="360166" cy="360166"/>
              <a:chOff x="3099701" y="4670479"/>
              <a:chExt cx="473721" cy="473721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FCBE2A6-CBE5-441C-BE71-9511F1821B9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562F5896-5073-4E26-B6F9-1C2062F8FE6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087EF43-80FA-42F7-BBF8-E37637638F02}"/>
                </a:ext>
              </a:extLst>
            </p:cNvPr>
            <p:cNvSpPr txBox="1"/>
            <p:nvPr/>
          </p:nvSpPr>
          <p:spPr>
            <a:xfrm>
              <a:off x="4191646" y="1922205"/>
              <a:ext cx="2927920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Goals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0AAEEB-DBE6-43D8-A924-4934DDF122D1}"/>
              </a:ext>
            </a:extLst>
          </p:cNvPr>
          <p:cNvGrpSpPr/>
          <p:nvPr/>
        </p:nvGrpSpPr>
        <p:grpSpPr>
          <a:xfrm>
            <a:off x="858795" y="821803"/>
            <a:ext cx="2930358" cy="6585995"/>
            <a:chOff x="858795" y="949124"/>
            <a:chExt cx="2930358" cy="6585995"/>
          </a:xfrm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741F7438-432B-4821-9378-8870D148D854}"/>
                </a:ext>
              </a:extLst>
            </p:cNvPr>
            <p:cNvSpPr/>
            <p:nvPr/>
          </p:nvSpPr>
          <p:spPr>
            <a:xfrm>
              <a:off x="858795" y="949124"/>
              <a:ext cx="2930357" cy="658599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Workspace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9500DCF-1D71-4440-A454-048C7DE0A15F}"/>
                </a:ext>
              </a:extLst>
            </p:cNvPr>
            <p:cNvGrpSpPr/>
            <p:nvPr/>
          </p:nvGrpSpPr>
          <p:grpSpPr>
            <a:xfrm>
              <a:off x="887341" y="4311098"/>
              <a:ext cx="2862344" cy="1051267"/>
              <a:chOff x="2999341" y="3594302"/>
              <a:chExt cx="2338344" cy="858815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5BADA6C5-5E59-44E2-9B29-567B58CA8D66}"/>
                  </a:ext>
                </a:extLst>
              </p:cNvPr>
              <p:cNvGrpSpPr/>
              <p:nvPr/>
            </p:nvGrpSpPr>
            <p:grpSpPr>
              <a:xfrm>
                <a:off x="2999341" y="3594302"/>
                <a:ext cx="415277" cy="415277"/>
                <a:chOff x="3099701" y="4670479"/>
                <a:chExt cx="473721" cy="473721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205C0F6E-F52A-4F7B-8538-419C8B272292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AA42E490-E82B-4339-BBED-11F4BDCA2CD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2E9A9CA6-30EF-4EEB-9EE8-DA04F404AF72}"/>
                  </a:ext>
                </a:extLst>
              </p:cNvPr>
              <p:cNvGrpSpPr/>
              <p:nvPr/>
            </p:nvGrpSpPr>
            <p:grpSpPr>
              <a:xfrm>
                <a:off x="3648725" y="3594303"/>
                <a:ext cx="415275" cy="415275"/>
                <a:chOff x="1388136" y="5679237"/>
                <a:chExt cx="473729" cy="473729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D8DEFB2D-3333-4CE9-A244-1CA6B26316DB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B4DB3C0-2084-48C8-B464-D62243536045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78229CFE-356C-4B3E-8B25-806B1E50F396}"/>
                  </a:ext>
                </a:extLst>
              </p:cNvPr>
              <p:cNvGrpSpPr/>
              <p:nvPr/>
            </p:nvGrpSpPr>
            <p:grpSpPr>
              <a:xfrm>
                <a:off x="3359379" y="4037840"/>
                <a:ext cx="415277" cy="415277"/>
                <a:chOff x="3099701" y="4670479"/>
                <a:chExt cx="473721" cy="473721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4A3CABB-C15D-48F3-82D1-BD093D9DC1F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30862EA5-00F7-4193-9866-3340E417E3FD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273FC90D-2E58-4784-8483-B6B583E9F768}"/>
                  </a:ext>
                </a:extLst>
              </p:cNvPr>
              <p:cNvGrpSpPr/>
              <p:nvPr/>
            </p:nvGrpSpPr>
            <p:grpSpPr>
              <a:xfrm>
                <a:off x="4010254" y="4037841"/>
                <a:ext cx="415275" cy="415275"/>
                <a:chOff x="1388136" y="5679237"/>
                <a:chExt cx="473729" cy="473729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35B21DD7-8239-4B60-B6FF-649401EEF694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34CE35CB-3A83-40A9-81B0-769A6F3F698A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78C9384-8357-44CE-800B-E013DFA29D49}"/>
                  </a:ext>
                </a:extLst>
              </p:cNvPr>
              <p:cNvGrpSpPr/>
              <p:nvPr/>
            </p:nvGrpSpPr>
            <p:grpSpPr>
              <a:xfrm>
                <a:off x="4304076" y="3594303"/>
                <a:ext cx="415275" cy="415275"/>
                <a:chOff x="1388136" y="5679237"/>
                <a:chExt cx="473729" cy="473729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FDC59D35-8321-4565-A274-8DE2CDF86F8E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04E13E86-AB66-4980-A36D-6732E907B550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7AE7F8A-0250-4EA7-B706-BF55070EC225}"/>
                  </a:ext>
                </a:extLst>
              </p:cNvPr>
              <p:cNvGrpSpPr/>
              <p:nvPr/>
            </p:nvGrpSpPr>
            <p:grpSpPr>
              <a:xfrm>
                <a:off x="4661127" y="4037840"/>
                <a:ext cx="415277" cy="415277"/>
                <a:chOff x="3099701" y="4670479"/>
                <a:chExt cx="473721" cy="473721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65A72093-35E5-4750-8008-754A23C6342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FAC903AA-9676-4052-A64B-43D376CF0FF0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F5B32A02-4B26-4374-976F-AEC1185BB067}"/>
                  </a:ext>
                </a:extLst>
              </p:cNvPr>
              <p:cNvGrpSpPr/>
              <p:nvPr/>
            </p:nvGrpSpPr>
            <p:grpSpPr>
              <a:xfrm>
                <a:off x="4922408" y="3594302"/>
                <a:ext cx="415277" cy="415277"/>
                <a:chOff x="3099701" y="4670479"/>
                <a:chExt cx="473721" cy="47372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C018DA3E-9508-4844-A4D9-435D4EA89F1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ACD24AFD-419E-4BD4-8ADC-4788052206DE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0215B160-6084-4C68-A81B-0AA56D03F5BC}"/>
                </a:ext>
              </a:extLst>
            </p:cNvPr>
            <p:cNvGrpSpPr/>
            <p:nvPr/>
          </p:nvGrpSpPr>
          <p:grpSpPr>
            <a:xfrm>
              <a:off x="887341" y="3034547"/>
              <a:ext cx="2862344" cy="1051267"/>
              <a:chOff x="2999341" y="3594302"/>
              <a:chExt cx="2338344" cy="858815"/>
            </a:xfrm>
          </p:grpSpPr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7CE30724-0317-4554-AE7F-B74004DAD772}"/>
                  </a:ext>
                </a:extLst>
              </p:cNvPr>
              <p:cNvGrpSpPr/>
              <p:nvPr/>
            </p:nvGrpSpPr>
            <p:grpSpPr>
              <a:xfrm>
                <a:off x="2999341" y="3594302"/>
                <a:ext cx="415277" cy="415277"/>
                <a:chOff x="3099701" y="4670479"/>
                <a:chExt cx="473721" cy="473721"/>
              </a:xfrm>
            </p:grpSpPr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34A3AF7B-4205-4CA8-93EE-89BDEE8B8255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8724F60D-B24C-4E3D-8CCC-5EC6B6BE64D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F4628AFB-3736-47E9-89EF-5DEFB3CEFEEA}"/>
                  </a:ext>
                </a:extLst>
              </p:cNvPr>
              <p:cNvGrpSpPr/>
              <p:nvPr/>
            </p:nvGrpSpPr>
            <p:grpSpPr>
              <a:xfrm>
                <a:off x="3648725" y="3594303"/>
                <a:ext cx="415275" cy="415275"/>
                <a:chOff x="1388136" y="5679237"/>
                <a:chExt cx="473729" cy="473729"/>
              </a:xfrm>
            </p:grpSpPr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2807C030-7649-4069-9E46-6C8A3A6E7E7C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E4FC152C-8C20-4124-8F34-FA9BCEA21756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D5BD3B16-6855-472D-B3D3-1CEEF8D56880}"/>
                  </a:ext>
                </a:extLst>
              </p:cNvPr>
              <p:cNvGrpSpPr/>
              <p:nvPr/>
            </p:nvGrpSpPr>
            <p:grpSpPr>
              <a:xfrm>
                <a:off x="3359379" y="4037840"/>
                <a:ext cx="415277" cy="415277"/>
                <a:chOff x="3099701" y="4670479"/>
                <a:chExt cx="473721" cy="473721"/>
              </a:xfrm>
            </p:grpSpPr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D7E2BBC0-9301-45B1-974B-E535BB84D9B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987286DE-1B44-47C4-8498-E5BC0866B2A0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AF57A62B-9C73-4F12-B094-7D199B5C35C8}"/>
                  </a:ext>
                </a:extLst>
              </p:cNvPr>
              <p:cNvGrpSpPr/>
              <p:nvPr/>
            </p:nvGrpSpPr>
            <p:grpSpPr>
              <a:xfrm>
                <a:off x="4010254" y="4037841"/>
                <a:ext cx="415275" cy="415275"/>
                <a:chOff x="1388136" y="5679237"/>
                <a:chExt cx="473729" cy="473729"/>
              </a:xfrm>
            </p:grpSpPr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9C313DB3-BE27-4F15-A924-E7B8AAD49BCA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8EFAEDE5-553A-4EE8-9847-F8E0469521DD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985F0BF6-DC6F-4A35-B3AB-DF288D27ED7D}"/>
                  </a:ext>
                </a:extLst>
              </p:cNvPr>
              <p:cNvGrpSpPr/>
              <p:nvPr/>
            </p:nvGrpSpPr>
            <p:grpSpPr>
              <a:xfrm>
                <a:off x="4304076" y="3594303"/>
                <a:ext cx="415275" cy="415275"/>
                <a:chOff x="1388136" y="5679237"/>
                <a:chExt cx="473729" cy="473729"/>
              </a:xfrm>
            </p:grpSpPr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C81ACE99-D34D-404A-A6D8-DB6D0B69195F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E5010BB9-BE16-4521-8331-AA711A4872EC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EE50F5FA-3E1B-4E90-A8AB-4BCD2115A50E}"/>
                  </a:ext>
                </a:extLst>
              </p:cNvPr>
              <p:cNvGrpSpPr/>
              <p:nvPr/>
            </p:nvGrpSpPr>
            <p:grpSpPr>
              <a:xfrm>
                <a:off x="4661127" y="4037840"/>
                <a:ext cx="415277" cy="415277"/>
                <a:chOff x="3099701" y="4670479"/>
                <a:chExt cx="473721" cy="473721"/>
              </a:xfrm>
            </p:grpSpPr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5821D83E-571D-4A7F-9DDA-D4C0D3C06E24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24C28216-053C-4AB5-92CE-B467B8BFAB2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1C0D0855-CD06-4620-8FDC-1D720F1B71CF}"/>
                  </a:ext>
                </a:extLst>
              </p:cNvPr>
              <p:cNvGrpSpPr/>
              <p:nvPr/>
            </p:nvGrpSpPr>
            <p:grpSpPr>
              <a:xfrm>
                <a:off x="4922408" y="3594302"/>
                <a:ext cx="415277" cy="415277"/>
                <a:chOff x="3099701" y="4670479"/>
                <a:chExt cx="473721" cy="473721"/>
              </a:xfrm>
            </p:grpSpPr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E7818A59-D462-4D1C-A512-7C33A3B1415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3F421EF0-DBF9-4959-BAA5-54DCC322BF3D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F6CB2C3-EF13-4213-9780-0DDA90E89D11}"/>
                </a:ext>
              </a:extLst>
            </p:cNvPr>
            <p:cNvSpPr txBox="1"/>
            <p:nvPr/>
          </p:nvSpPr>
          <p:spPr>
            <a:xfrm>
              <a:off x="858795" y="2508584"/>
              <a:ext cx="2930358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242" name="Content Placeholder 15">
            <a:extLst>
              <a:ext uri="{FF2B5EF4-FFF2-40B4-BE49-F238E27FC236}">
                <a16:creationId xmlns:a16="http://schemas.microsoft.com/office/drawing/2014/main" id="{BB07FD4E-7A56-4C12-8A60-EF81C864E607}"/>
              </a:ext>
            </a:extLst>
          </p:cNvPr>
          <p:cNvSpPr txBox="1">
            <a:spLocks/>
          </p:cNvSpPr>
          <p:nvPr/>
        </p:nvSpPr>
        <p:spPr>
          <a:xfrm>
            <a:off x="9829800" y="1554162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As a client’s “Digital Blueprint” is developed client teams begin to focus in on areas which are relevant and have a direct impact to the client.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Overall business “Goals” are added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Digital Trends become “Client Disruptors”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New business and technology insights can be captured as “Signals”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90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angle 331">
            <a:extLst>
              <a:ext uri="{FF2B5EF4-FFF2-40B4-BE49-F238E27FC236}">
                <a16:creationId xmlns:a16="http://schemas.microsoft.com/office/drawing/2014/main" id="{0E97A08F-430F-4636-AEE6-E1BA78A38D63}"/>
              </a:ext>
            </a:extLst>
          </p:cNvPr>
          <p:cNvSpPr/>
          <p:nvPr/>
        </p:nvSpPr>
        <p:spPr>
          <a:xfrm>
            <a:off x="-6657" y="400796"/>
            <a:ext cx="11660952" cy="747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3" name="Arrow: Right 332">
            <a:extLst>
              <a:ext uri="{FF2B5EF4-FFF2-40B4-BE49-F238E27FC236}">
                <a16:creationId xmlns:a16="http://schemas.microsoft.com/office/drawing/2014/main" id="{90F15E43-6281-4EED-9C01-821597B2C663}"/>
              </a:ext>
            </a:extLst>
          </p:cNvPr>
          <p:cNvSpPr/>
          <p:nvPr/>
        </p:nvSpPr>
        <p:spPr>
          <a:xfrm>
            <a:off x="471579" y="3426645"/>
            <a:ext cx="10829766" cy="14578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83710A-3973-4C4F-8A08-363B4BDE00F8}"/>
              </a:ext>
            </a:extLst>
          </p:cNvPr>
          <p:cNvGrpSpPr/>
          <p:nvPr/>
        </p:nvGrpSpPr>
        <p:grpSpPr>
          <a:xfrm>
            <a:off x="4044407" y="1383176"/>
            <a:ext cx="6273306" cy="5463249"/>
            <a:chOff x="863380" y="1383176"/>
            <a:chExt cx="6273306" cy="5463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D6147F5-D4E3-41C3-A182-99142DF6E5EE}"/>
                </a:ext>
              </a:extLst>
            </p:cNvPr>
            <p:cNvGrpSpPr/>
            <p:nvPr/>
          </p:nvGrpSpPr>
          <p:grpSpPr>
            <a:xfrm>
              <a:off x="863380" y="1383176"/>
              <a:ext cx="2933572" cy="5463249"/>
              <a:chOff x="4185994" y="1466832"/>
              <a:chExt cx="2933572" cy="5463249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CE96DE-6A5D-449F-8037-49EDF1BC3FD3}"/>
                  </a:ext>
                </a:extLst>
              </p:cNvPr>
              <p:cNvSpPr/>
              <p:nvPr/>
            </p:nvSpPr>
            <p:spPr>
              <a:xfrm>
                <a:off x="4191646" y="1466832"/>
                <a:ext cx="2927920" cy="5463249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Client Digital Blueprint 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2B37781-F205-4E18-BE28-9DD2E6A3264A}"/>
                  </a:ext>
                </a:extLst>
              </p:cNvPr>
              <p:cNvGrpSpPr/>
              <p:nvPr/>
            </p:nvGrpSpPr>
            <p:grpSpPr>
              <a:xfrm>
                <a:off x="5239730" y="3571546"/>
                <a:ext cx="368785" cy="368785"/>
                <a:chOff x="1388136" y="5679237"/>
                <a:chExt cx="473729" cy="47372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9830851-CEB4-46CF-B53C-E08418E8B1A9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F70B395-AC8C-4EF6-B51C-9051FDABC06E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20EF28A-4B2D-4E46-BFA5-367F88046367}"/>
                  </a:ext>
                </a:extLst>
              </p:cNvPr>
              <p:cNvGrpSpPr/>
              <p:nvPr/>
            </p:nvGrpSpPr>
            <p:grpSpPr>
              <a:xfrm>
                <a:off x="4982776" y="3965429"/>
                <a:ext cx="368787" cy="368787"/>
                <a:chOff x="3099701" y="4670479"/>
                <a:chExt cx="473721" cy="473721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2FC02F8-8AD1-48C0-9CB9-C60A54284AB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4E5C072-5A48-45D4-847F-1DBD6DA23682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0B8DA7-7433-4EB9-B764-1BCE61A1F3E4}"/>
                  </a:ext>
                </a:extLst>
              </p:cNvPr>
              <p:cNvGrpSpPr/>
              <p:nvPr/>
            </p:nvGrpSpPr>
            <p:grpSpPr>
              <a:xfrm>
                <a:off x="5821714" y="3571546"/>
                <a:ext cx="368785" cy="368785"/>
                <a:chOff x="1388136" y="5679237"/>
                <a:chExt cx="473729" cy="47372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E17CCD3-B9A3-446B-BF37-777DF3885C95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FBA13C0-24E9-46AD-91FB-A7117CF5494D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62A4647-E6F8-425A-8DB5-39711DA1C497}"/>
                  </a:ext>
                </a:extLst>
              </p:cNvPr>
              <p:cNvGrpSpPr/>
              <p:nvPr/>
            </p:nvGrpSpPr>
            <p:grpSpPr>
              <a:xfrm>
                <a:off x="6138793" y="3965429"/>
                <a:ext cx="368787" cy="368787"/>
                <a:chOff x="3099701" y="4670479"/>
                <a:chExt cx="473721" cy="473721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DAFB1BF-8228-41FE-B02E-0BB73E0A3BC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D1EB644-383E-40A6-BBD5-75514B5C301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1A9A276-FAD1-4DCB-AB19-6F61CA0CFB46}"/>
                  </a:ext>
                </a:extLst>
              </p:cNvPr>
              <p:cNvGrpSpPr/>
              <p:nvPr/>
            </p:nvGrpSpPr>
            <p:grpSpPr>
              <a:xfrm>
                <a:off x="4659380" y="5124355"/>
                <a:ext cx="2005055" cy="365709"/>
                <a:chOff x="3006378" y="5193688"/>
                <a:chExt cx="2276819" cy="415277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B67175A1-099D-45A3-803E-281636C7C7CE}"/>
                    </a:ext>
                  </a:extLst>
                </p:cNvPr>
                <p:cNvGrpSpPr/>
                <p:nvPr/>
              </p:nvGrpSpPr>
              <p:grpSpPr>
                <a:xfrm>
                  <a:off x="3006378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DA5A61B-EC6D-4330-B88E-20A5CBBA2FB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9BC0E9AF-49D7-48F0-AC0B-F45C01F95F8F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F32E9E1A-1403-4075-A296-F72DD566A4B1}"/>
                    </a:ext>
                  </a:extLst>
                </p:cNvPr>
                <p:cNvGrpSpPr/>
                <p:nvPr/>
              </p:nvGrpSpPr>
              <p:grpSpPr>
                <a:xfrm>
                  <a:off x="3626892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35DF7295-04FE-4037-B0C4-F87E6A6DB90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EB2EE44-5203-4527-9150-727E93DB3892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85872E5-AC72-4835-A970-283A21109380}"/>
                    </a:ext>
                  </a:extLst>
                </p:cNvPr>
                <p:cNvGrpSpPr/>
                <p:nvPr/>
              </p:nvGrpSpPr>
              <p:grpSpPr>
                <a:xfrm>
                  <a:off x="4247406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CB37ED5E-69A0-417C-B2E0-F2CF9E77587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D8B7B91E-2F07-4BF9-92FB-6AB218944258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F961E1A9-EB9C-4947-B904-5AF527BB2D48}"/>
                    </a:ext>
                  </a:extLst>
                </p:cNvPr>
                <p:cNvGrpSpPr/>
                <p:nvPr/>
              </p:nvGrpSpPr>
              <p:grpSpPr>
                <a:xfrm>
                  <a:off x="4867920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94AD3D46-108E-4B5F-8756-241A1BD6184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083EB6E5-F74A-4C1A-AF86-B346E0DBE534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309CCD56-DC47-4933-8C66-B29B6B8D414C}"/>
                  </a:ext>
                </a:extLst>
              </p:cNvPr>
              <p:cNvGrpSpPr/>
              <p:nvPr/>
            </p:nvGrpSpPr>
            <p:grpSpPr>
              <a:xfrm>
                <a:off x="4398348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DDBDFA6B-FDB9-41DE-AFBF-3A82EA257F9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21767B08-1D7E-4943-8C62-7AD61DE679B5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10ECBCD-DD1C-4C0B-8B2A-7F90C5694EAF}"/>
                  </a:ext>
                </a:extLst>
              </p:cNvPr>
              <p:cNvGrpSpPr/>
              <p:nvPr/>
            </p:nvGrpSpPr>
            <p:grpSpPr>
              <a:xfrm>
                <a:off x="5515364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D67DA656-F82F-4F54-B575-5B268691FE1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8DF614AE-3ACF-4A80-9792-082A6E6A8717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C1F9948D-90B5-40F8-A745-07B4FD4A3D3C}"/>
                  </a:ext>
                </a:extLst>
              </p:cNvPr>
              <p:cNvGrpSpPr/>
              <p:nvPr/>
            </p:nvGrpSpPr>
            <p:grpSpPr>
              <a:xfrm>
                <a:off x="6073872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4B10FCE6-3982-439B-9ABA-575C8CE3096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FC18D2A2-E86C-416B-A6A0-049AF3760BC7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F7A9521-FB0A-420A-BA8A-7D2A9C6F0229}"/>
                  </a:ext>
                </a:extLst>
              </p:cNvPr>
              <p:cNvGrpSpPr/>
              <p:nvPr/>
            </p:nvGrpSpPr>
            <p:grpSpPr>
              <a:xfrm>
                <a:off x="4663044" y="2328328"/>
                <a:ext cx="2329503" cy="2005887"/>
                <a:chOff x="4663044" y="2328328"/>
                <a:chExt cx="2329503" cy="200588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1C7B9A23-66B7-4D84-9CC3-A6AF25EAA2C9}"/>
                    </a:ext>
                  </a:extLst>
                </p:cNvPr>
                <p:cNvGrpSpPr/>
                <p:nvPr/>
              </p:nvGrpSpPr>
              <p:grpSpPr>
                <a:xfrm>
                  <a:off x="466304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712DE024-77A8-4022-BDDF-3E3A58A51E1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A81BC637-D4A9-4148-B5CA-7163C9DB64F4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6E091D7-0AAC-4318-B1BD-78418A1660A4}"/>
                    </a:ext>
                  </a:extLst>
                </p:cNvPr>
                <p:cNvGrpSpPr/>
                <p:nvPr/>
              </p:nvGrpSpPr>
              <p:grpSpPr>
                <a:xfrm>
                  <a:off x="5560786" y="3965430"/>
                  <a:ext cx="368785" cy="368785"/>
                  <a:chOff x="1388136" y="5679237"/>
                  <a:chExt cx="473729" cy="473729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1148730-0501-4292-A228-501D7C9AF46B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D3079F0B-143B-4DB5-B5CF-E10B3F7E7065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BD9BB05-4189-43D1-9485-3E908F328EAE}"/>
                    </a:ext>
                  </a:extLst>
                </p:cNvPr>
                <p:cNvGrpSpPr/>
                <p:nvPr/>
              </p:nvGrpSpPr>
              <p:grpSpPr>
                <a:xfrm>
                  <a:off x="637082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8F58CBEF-A833-425A-8D11-4700DD18D10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6FC5903-52C0-443B-AB0F-C594C02592F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E07086CD-32BC-4D29-AAC7-EA65ED9784C3}"/>
                    </a:ext>
                  </a:extLst>
                </p:cNvPr>
                <p:cNvGrpSpPr/>
                <p:nvPr/>
              </p:nvGrpSpPr>
              <p:grpSpPr>
                <a:xfrm>
                  <a:off x="4956856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8BFAB00D-A57F-4426-ADE9-DA19E321019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278E6FA8-664E-4BE5-ABBA-452FD60DE8C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964AF508-1EEC-4A4E-9F33-87A7DB9D8F9E}"/>
                    </a:ext>
                  </a:extLst>
                </p:cNvPr>
                <p:cNvGrpSpPr/>
                <p:nvPr/>
              </p:nvGrpSpPr>
              <p:grpSpPr>
                <a:xfrm>
                  <a:off x="6632381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DFCBE2A6-CBE5-441C-BE71-9511F1821B9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562F5896-5073-4E26-B6F9-1C2062F8FE6B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0FA27673-774B-435B-82B5-0D16C1DFDC3D}"/>
                  </a:ext>
                </a:extLst>
              </p:cNvPr>
              <p:cNvSpPr txBox="1"/>
              <p:nvPr/>
            </p:nvSpPr>
            <p:spPr>
              <a:xfrm>
                <a:off x="4191646" y="4711428"/>
                <a:ext cx="2927920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GT Walsheim Pro Light" panose="00000400000000000000" pitchFamily="50" charset="0"/>
                  </a:rPr>
                  <a:t>Signals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62E6550-2B1F-4048-B834-F5774D1919BE}"/>
                  </a:ext>
                </a:extLst>
              </p:cNvPr>
              <p:cNvSpPr txBox="1"/>
              <p:nvPr/>
            </p:nvSpPr>
            <p:spPr>
              <a:xfrm>
                <a:off x="4185994" y="3190747"/>
                <a:ext cx="2923856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600" dirty="0"/>
                  <a:t>Client disruptors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5B385C03-55E9-48C6-8E0D-D58EE71AF476}"/>
                  </a:ext>
                </a:extLst>
              </p:cNvPr>
              <p:cNvSpPr txBox="1"/>
              <p:nvPr/>
            </p:nvSpPr>
            <p:spPr>
              <a:xfrm>
                <a:off x="4191646" y="1937819"/>
                <a:ext cx="2927920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GT Walsheim Pro Light" panose="00000400000000000000" pitchFamily="50" charset="0"/>
                  </a:rPr>
                  <a:t>Goals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7744C8-7F49-4242-BB37-375C5FCA09D5}"/>
                </a:ext>
              </a:extLst>
            </p:cNvPr>
            <p:cNvGrpSpPr/>
            <p:nvPr/>
          </p:nvGrpSpPr>
          <p:grpSpPr>
            <a:xfrm>
              <a:off x="4199446" y="1750478"/>
              <a:ext cx="2937240" cy="4728645"/>
              <a:chOff x="7522060" y="1706880"/>
              <a:chExt cx="2937240" cy="4728645"/>
            </a:xfrm>
          </p:grpSpPr>
          <p:sp>
            <p:nvSpPr>
              <p:cNvPr id="279" name="Rectangle: Rounded Corners 278">
                <a:extLst>
                  <a:ext uri="{FF2B5EF4-FFF2-40B4-BE49-F238E27FC236}">
                    <a16:creationId xmlns:a16="http://schemas.microsoft.com/office/drawing/2014/main" id="{9F707578-3838-461A-BEA3-CC1CCED6C1F9}"/>
                  </a:ext>
                </a:extLst>
              </p:cNvPr>
              <p:cNvSpPr/>
              <p:nvPr/>
            </p:nvSpPr>
            <p:spPr>
              <a:xfrm>
                <a:off x="7522060" y="1706880"/>
                <a:ext cx="2927920" cy="4728645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Idea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34D15681-6C24-41CE-965F-5E16DF1B585D}"/>
                  </a:ext>
                </a:extLst>
              </p:cNvPr>
              <p:cNvSpPr txBox="1"/>
              <p:nvPr/>
            </p:nvSpPr>
            <p:spPr>
              <a:xfrm>
                <a:off x="7532847" y="4731633"/>
                <a:ext cx="2888813" cy="29814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GT Walsheim Pro Light" panose="00000400000000000000" pitchFamily="50" charset="0"/>
                  </a:rPr>
                  <a:t>Signals</a:t>
                </a: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D7263376-F76B-4C1C-B4F6-3BD01B21572E}"/>
                  </a:ext>
                </a:extLst>
              </p:cNvPr>
              <p:cNvSpPr txBox="1"/>
              <p:nvPr/>
            </p:nvSpPr>
            <p:spPr>
              <a:xfrm>
                <a:off x="7532846" y="1960284"/>
                <a:ext cx="2859801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GT Walsheim Pro Light" panose="00000400000000000000" pitchFamily="50" charset="0"/>
                  </a:rPr>
                  <a:t>Goals</a:t>
                </a:r>
              </a:p>
            </p:txBody>
          </p:sp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0C727F16-7135-49AF-82F6-569154E3DA5B}"/>
                  </a:ext>
                </a:extLst>
              </p:cNvPr>
              <p:cNvSpPr txBox="1"/>
              <p:nvPr/>
            </p:nvSpPr>
            <p:spPr>
              <a:xfrm>
                <a:off x="7535444" y="3190747"/>
                <a:ext cx="2923856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600" dirty="0"/>
                  <a:t>Client disruptors</a:t>
                </a: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43D95139-18BC-43DB-A616-BDD5F4582905}"/>
                  </a:ext>
                </a:extLst>
              </p:cNvPr>
              <p:cNvGrpSpPr/>
              <p:nvPr/>
            </p:nvGrpSpPr>
            <p:grpSpPr>
              <a:xfrm>
                <a:off x="7797994" y="2328328"/>
                <a:ext cx="2329503" cy="2005887"/>
                <a:chOff x="4663044" y="2328328"/>
                <a:chExt cx="2329503" cy="2005887"/>
              </a:xfrm>
            </p:grpSpPr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CCC96BD6-7D3B-47FB-B1A8-A7C4D188329F}"/>
                    </a:ext>
                  </a:extLst>
                </p:cNvPr>
                <p:cNvGrpSpPr/>
                <p:nvPr/>
              </p:nvGrpSpPr>
              <p:grpSpPr>
                <a:xfrm>
                  <a:off x="466304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0570798C-30C0-449E-B492-17775C41A590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16F747E8-4A62-4D04-95A2-A5192CBF82FA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DC21AE8B-8E34-4137-AD9E-FF5EB0B71E9B}"/>
                    </a:ext>
                  </a:extLst>
                </p:cNvPr>
                <p:cNvGrpSpPr/>
                <p:nvPr/>
              </p:nvGrpSpPr>
              <p:grpSpPr>
                <a:xfrm>
                  <a:off x="5560786" y="3965430"/>
                  <a:ext cx="368785" cy="368785"/>
                  <a:chOff x="1388136" y="5679237"/>
                  <a:chExt cx="473729" cy="473729"/>
                </a:xfrm>
              </p:grpSpPr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86CEF5C3-E0B2-4D9A-BDA7-6F44D716CBEA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426533B1-97EF-4F76-AF7D-DBEE8087E9A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9B79415C-CD4F-4DBC-B022-A2938EA1C325}"/>
                    </a:ext>
                  </a:extLst>
                </p:cNvPr>
                <p:cNvGrpSpPr/>
                <p:nvPr/>
              </p:nvGrpSpPr>
              <p:grpSpPr>
                <a:xfrm>
                  <a:off x="637082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7A95626F-AA1A-4195-935A-978668839D3F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64" name="Oval 263">
                    <a:extLst>
                      <a:ext uri="{FF2B5EF4-FFF2-40B4-BE49-F238E27FC236}">
                        <a16:creationId xmlns:a16="http://schemas.microsoft.com/office/drawing/2014/main" id="{E627E3A6-B833-4FE3-8B6E-4E11E41E96D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57" name="Group 256">
                  <a:extLst>
                    <a:ext uri="{FF2B5EF4-FFF2-40B4-BE49-F238E27FC236}">
                      <a16:creationId xmlns:a16="http://schemas.microsoft.com/office/drawing/2014/main" id="{0CF21D03-DB16-4C9B-BB53-0B654018686B}"/>
                    </a:ext>
                  </a:extLst>
                </p:cNvPr>
                <p:cNvGrpSpPr/>
                <p:nvPr/>
              </p:nvGrpSpPr>
              <p:grpSpPr>
                <a:xfrm>
                  <a:off x="4956856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2FBAAB72-0337-479D-8B0C-795835B12709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6407631B-B480-4ED0-A3C6-31D85A4AD84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A5185B2B-2887-4E29-BB4A-85612E3F0405}"/>
                    </a:ext>
                  </a:extLst>
                </p:cNvPr>
                <p:cNvGrpSpPr/>
                <p:nvPr/>
              </p:nvGrpSpPr>
              <p:grpSpPr>
                <a:xfrm>
                  <a:off x="6632381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7E1F07E6-05A0-4231-A523-5E4B4E26846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46AF6E73-02FB-42DF-B1A5-4EFD48535B11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04C8D74B-AC38-45E7-81F4-D6C001D6ADF9}"/>
                  </a:ext>
                </a:extLst>
              </p:cNvPr>
              <p:cNvGrpSpPr/>
              <p:nvPr/>
            </p:nvGrpSpPr>
            <p:grpSpPr>
              <a:xfrm>
                <a:off x="8521173" y="5124355"/>
                <a:ext cx="1458606" cy="365709"/>
                <a:chOff x="3626892" y="5193688"/>
                <a:chExt cx="1656305" cy="415277"/>
              </a:xfrm>
            </p:grpSpPr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id="{81A42F3C-B17C-46EC-A32B-0FDD40FAEB7A}"/>
                    </a:ext>
                  </a:extLst>
                </p:cNvPr>
                <p:cNvGrpSpPr/>
                <p:nvPr/>
              </p:nvGrpSpPr>
              <p:grpSpPr>
                <a:xfrm>
                  <a:off x="3626892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21DFD851-7251-40E6-B338-231044658B89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9F642BC2-294F-4A16-B45D-D689A62E591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54549992-8906-4868-B1F7-53EC897D0493}"/>
                    </a:ext>
                  </a:extLst>
                </p:cNvPr>
                <p:cNvGrpSpPr/>
                <p:nvPr/>
              </p:nvGrpSpPr>
              <p:grpSpPr>
                <a:xfrm>
                  <a:off x="4867920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926FA1E8-5856-4B57-9D7E-36AE64C78250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7712EE01-982B-4150-A4EA-47740E77360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0336DAE-336E-4195-B0F5-4E1CF818BDD9}"/>
              </a:ext>
            </a:extLst>
          </p:cNvPr>
          <p:cNvGrpSpPr/>
          <p:nvPr/>
        </p:nvGrpSpPr>
        <p:grpSpPr>
          <a:xfrm>
            <a:off x="858795" y="821803"/>
            <a:ext cx="2930358" cy="6585995"/>
            <a:chOff x="858795" y="949124"/>
            <a:chExt cx="2930358" cy="6585995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FD1A46-57DA-427E-8A70-43F56C2D6E43}"/>
                </a:ext>
              </a:extLst>
            </p:cNvPr>
            <p:cNvSpPr/>
            <p:nvPr/>
          </p:nvSpPr>
          <p:spPr>
            <a:xfrm>
              <a:off x="858795" y="949124"/>
              <a:ext cx="2930357" cy="658599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Workspace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8144903A-1F42-4163-9EA6-28A6CAFF4A5D}"/>
                </a:ext>
              </a:extLst>
            </p:cNvPr>
            <p:cNvGrpSpPr/>
            <p:nvPr/>
          </p:nvGrpSpPr>
          <p:grpSpPr>
            <a:xfrm>
              <a:off x="887341" y="3034547"/>
              <a:ext cx="2862344" cy="2327818"/>
              <a:chOff x="1180904" y="2006399"/>
              <a:chExt cx="2862344" cy="2327818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CED1882E-B968-43A3-92F8-BF8157F4F5FE}"/>
                  </a:ext>
                </a:extLst>
              </p:cNvPr>
              <p:cNvGrpSpPr/>
              <p:nvPr/>
            </p:nvGrpSpPr>
            <p:grpSpPr>
              <a:xfrm>
                <a:off x="1180904" y="3282950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32A1E653-3C78-4FBE-93DB-ACAD7B98B68A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E60F0768-E718-4BDA-82B6-190F8759CDE1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F5CFF1D8-0E5A-471F-8B6E-B8D4278DD1A2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FD6D40B0-18C8-4E14-A8FE-C0BAA6D743CA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28" name="Oval 327">
                    <a:extLst>
                      <a:ext uri="{FF2B5EF4-FFF2-40B4-BE49-F238E27FC236}">
                        <a16:creationId xmlns:a16="http://schemas.microsoft.com/office/drawing/2014/main" id="{69B031CC-3B16-4932-8940-9D39C13834A9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681F1D37-E033-4ECA-B7EC-A00D4F153DB0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401E2123-C2F2-4BE5-93CB-AA2FD2177658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E80BAB9C-DA41-4411-8313-B822723557DF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BC32AB49-AA85-42E7-B4D5-F9ACD554C16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F066D77B-52E2-4AB2-90C2-0FD6A6B341E5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586A491C-981E-4616-B9BA-F089A335CA05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6DAE124E-EE03-4EDB-A1F8-F6452F4E15CE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FFCAE43F-EFA8-4E5C-B86F-1C01BDB7A814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22" name="Oval 321">
                    <a:extLst>
                      <a:ext uri="{FF2B5EF4-FFF2-40B4-BE49-F238E27FC236}">
                        <a16:creationId xmlns:a16="http://schemas.microsoft.com/office/drawing/2014/main" id="{E11F9A95-6587-4365-95DA-85C5189310F2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C8E2220F-DB36-4F8A-85FA-9BE76B78D79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05914641-08A5-4E3C-B033-4B0063F98235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57EACFD2-9DEE-4364-8725-1FFD8BD965C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E6554EE7-8947-4CCD-8CEB-2AF578383ED7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E276A522-2569-42B9-A27F-F1D103978059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7D3FD8C0-0C5E-49FE-9AF6-7C2A466BD4E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59016BAB-B22D-4111-924D-12ADF4072CD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959B7A48-1CB5-45CC-8AC8-594259AA6729}"/>
                  </a:ext>
                </a:extLst>
              </p:cNvPr>
              <p:cNvGrpSpPr/>
              <p:nvPr/>
            </p:nvGrpSpPr>
            <p:grpSpPr>
              <a:xfrm>
                <a:off x="1180904" y="2006399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2DB6EAD5-F9D2-4DCC-8E7D-A19D0EA6DE8B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19B2E458-45DD-431A-A336-B945C4C42330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127ABABC-4DF1-4EFB-AF20-AB1C9EA36433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2462B249-245B-48D8-B679-6B0105003FAD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14784C58-64AB-43B0-BDDF-FAFC446C1E54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90322295-51FA-4FC6-9357-AAF45FC48097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AA727A56-D4B5-4296-B94A-06F56E7E3B50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0103576D-D958-4775-B20D-7D4EFBA997A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1F0BB36F-B0AA-4650-8E4A-2F3BA95698D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DC378613-EC0B-4C45-8EDC-0E1A82F5C37A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3CBFA7C1-86D9-4819-965E-9032662CF54C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50425FE4-5F8A-4A5D-AB62-09F1439E9F5D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07AA8F62-39AF-4170-A30A-9413A5A829D2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CB9F1555-ADD2-4638-AA6C-C784D376A907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0F60D002-A2A1-43C2-8EFA-99D7B784EA53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E5B63F70-B2D7-4464-A619-4554919FFF6A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7EF0CE25-9CE9-40FD-A4CC-B8ED737EA8AF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12034145-C369-4919-8279-1856504AC04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D4563E1D-2A88-4F5D-918A-4E769EE2A1BE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3145169C-3DBD-4227-A06F-70252AD66D4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3B774B29-AE72-4136-A4CF-EF8D0BB28617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BADD32F-DFAB-4C5F-B332-8AC228C21CBC}"/>
                </a:ext>
              </a:extLst>
            </p:cNvPr>
            <p:cNvSpPr txBox="1"/>
            <p:nvPr/>
          </p:nvSpPr>
          <p:spPr>
            <a:xfrm>
              <a:off x="858795" y="2508584"/>
              <a:ext cx="2930358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283" name="Content Placeholder 15">
            <a:extLst>
              <a:ext uri="{FF2B5EF4-FFF2-40B4-BE49-F238E27FC236}">
                <a16:creationId xmlns:a16="http://schemas.microsoft.com/office/drawing/2014/main" id="{E9454687-503D-4185-B5EC-73F31540FA95}"/>
              </a:ext>
            </a:extLst>
          </p:cNvPr>
          <p:cNvSpPr txBox="1">
            <a:spLocks/>
          </p:cNvSpPr>
          <p:nvPr/>
        </p:nvSpPr>
        <p:spPr>
          <a:xfrm>
            <a:off x="10710886" y="1554162"/>
            <a:ext cx="3233713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The output of the DXC Digital Blueprint is a set of potential business ideas.   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r>
              <a:rPr lang="en-GB" sz="1600" dirty="0"/>
              <a:t>These ideas bring together the goals, disruptors and signals into a single business view.</a:t>
            </a:r>
          </a:p>
        </p:txBody>
      </p:sp>
    </p:spTree>
    <p:extLst>
      <p:ext uri="{BB962C8B-B14F-4D97-AF65-F5344CB8AC3E}">
        <p14:creationId xmlns:p14="http://schemas.microsoft.com/office/powerpoint/2010/main" val="141241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74DE703C-A406-426C-9D27-58459372C9B3}"/>
              </a:ext>
            </a:extLst>
          </p:cNvPr>
          <p:cNvSpPr/>
          <p:nvPr/>
        </p:nvSpPr>
        <p:spPr>
          <a:xfrm>
            <a:off x="-2817223" y="-330294"/>
            <a:ext cx="20409042" cy="853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07" name="Arrow: Right 706">
            <a:extLst>
              <a:ext uri="{FF2B5EF4-FFF2-40B4-BE49-F238E27FC236}">
                <a16:creationId xmlns:a16="http://schemas.microsoft.com/office/drawing/2014/main" id="{BB27CE26-F962-428B-A08E-7C2E8EEC7880}"/>
              </a:ext>
            </a:extLst>
          </p:cNvPr>
          <p:cNvSpPr/>
          <p:nvPr/>
        </p:nvSpPr>
        <p:spPr>
          <a:xfrm>
            <a:off x="471578" y="3426645"/>
            <a:ext cx="14158821" cy="14578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1910E6-CD46-43A9-AEDA-94D5494021BC}"/>
              </a:ext>
            </a:extLst>
          </p:cNvPr>
          <p:cNvGrpSpPr/>
          <p:nvPr/>
        </p:nvGrpSpPr>
        <p:grpSpPr>
          <a:xfrm>
            <a:off x="7373914" y="1739800"/>
            <a:ext cx="6260945" cy="4750000"/>
            <a:chOff x="7522060" y="1729123"/>
            <a:chExt cx="6260945" cy="4750000"/>
          </a:xfrm>
        </p:grpSpPr>
        <p:sp>
          <p:nvSpPr>
            <p:cNvPr id="250" name="Rectangle: Rounded Corners 249">
              <a:extLst>
                <a:ext uri="{FF2B5EF4-FFF2-40B4-BE49-F238E27FC236}">
                  <a16:creationId xmlns:a16="http://schemas.microsoft.com/office/drawing/2014/main" id="{F629CA06-D823-45F8-A21F-2C7677ECC389}"/>
                </a:ext>
              </a:extLst>
            </p:cNvPr>
            <p:cNvSpPr/>
            <p:nvPr/>
          </p:nvSpPr>
          <p:spPr>
            <a:xfrm>
              <a:off x="10835593" y="1729123"/>
              <a:ext cx="2927920" cy="472864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Solution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40CE395-7546-46FD-83EB-F1330D0277A2}"/>
                </a:ext>
              </a:extLst>
            </p:cNvPr>
            <p:cNvSpPr txBox="1"/>
            <p:nvPr/>
          </p:nvSpPr>
          <p:spPr>
            <a:xfrm>
              <a:off x="10852475" y="1930891"/>
              <a:ext cx="2930530" cy="298786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Motivations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FF5C628-6DFD-488B-A67D-D3C2D742FC69}"/>
                </a:ext>
              </a:extLst>
            </p:cNvPr>
            <p:cNvGrpSpPr/>
            <p:nvPr/>
          </p:nvGrpSpPr>
          <p:grpSpPr>
            <a:xfrm>
              <a:off x="11092495" y="4764599"/>
              <a:ext cx="2342774" cy="415277"/>
              <a:chOff x="10754759" y="5624188"/>
              <a:chExt cx="2342774" cy="415277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4E1A312-5B56-4C14-904D-22E5D2CFB2E1}"/>
                  </a:ext>
                </a:extLst>
              </p:cNvPr>
              <p:cNvGrpSpPr/>
              <p:nvPr/>
            </p:nvGrpSpPr>
            <p:grpSpPr>
              <a:xfrm>
                <a:off x="10754759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1171884-8B0A-4529-AC8F-1B370F96962C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A2A928D2-DE04-4D10-A6D2-4D790A75C0E6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A300256-0489-4286-AE19-120C08025A46}"/>
                  </a:ext>
                </a:extLst>
              </p:cNvPr>
              <p:cNvGrpSpPr/>
              <p:nvPr/>
            </p:nvGrpSpPr>
            <p:grpSpPr>
              <a:xfrm>
                <a:off x="11398727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75F5CAFC-F4A6-4672-A0C5-B9EB740075E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664DADFF-D61A-4950-8EAF-FF1E64533631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14C5CCDA-DEE9-433C-8DBF-DED2B605B0CB}"/>
                  </a:ext>
                </a:extLst>
              </p:cNvPr>
              <p:cNvGrpSpPr/>
              <p:nvPr/>
            </p:nvGrpSpPr>
            <p:grpSpPr>
              <a:xfrm>
                <a:off x="12038288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90B14D48-03C2-4D07-BD69-34A50939FCE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ED44D2AA-41BA-4B51-B6D5-D83842A6A8FA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238B1EDF-DE3B-4687-B2D8-3B82AACF350E}"/>
                  </a:ext>
                </a:extLst>
              </p:cNvPr>
              <p:cNvGrpSpPr/>
              <p:nvPr/>
            </p:nvGrpSpPr>
            <p:grpSpPr>
              <a:xfrm>
                <a:off x="12682256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BF3694A-9A16-49C8-8A03-8FCFFF7CF5D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191BC60B-9F40-44FC-B50A-9158F399CF25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E0EA90E-A115-42C0-BFBA-543CD25B9E24}"/>
                </a:ext>
              </a:extLst>
            </p:cNvPr>
            <p:cNvGrpSpPr/>
            <p:nvPr/>
          </p:nvGrpSpPr>
          <p:grpSpPr>
            <a:xfrm>
              <a:off x="11734260" y="5295535"/>
              <a:ext cx="1059245" cy="426587"/>
              <a:chOff x="11411358" y="6155124"/>
              <a:chExt cx="1059245" cy="426587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D00FBA7A-2DFD-4B15-AB0A-9C3F12796F14}"/>
                  </a:ext>
                </a:extLst>
              </p:cNvPr>
              <p:cNvGrpSpPr/>
              <p:nvPr/>
            </p:nvGrpSpPr>
            <p:grpSpPr>
              <a:xfrm>
                <a:off x="11411358" y="6166434"/>
                <a:ext cx="415277" cy="415277"/>
                <a:chOff x="3099701" y="4670479"/>
                <a:chExt cx="473721" cy="473721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DBA35FC9-DD58-47B2-8EDE-D95635779D5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1117250E-AB6B-41B6-9F91-9883AF4A55F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A2E056E5-2992-4E7B-B70F-DE3181DCDAF8}"/>
                  </a:ext>
                </a:extLst>
              </p:cNvPr>
              <p:cNvGrpSpPr/>
              <p:nvPr/>
            </p:nvGrpSpPr>
            <p:grpSpPr>
              <a:xfrm>
                <a:off x="12055326" y="6155124"/>
                <a:ext cx="415277" cy="415277"/>
                <a:chOff x="3099701" y="4670479"/>
                <a:chExt cx="473721" cy="47372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F6847704-592B-4A95-BA0D-A469D27C20E1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B58EE4B8-E853-42D5-A5CD-A749AFE2771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55EC1C82-F128-403E-A18D-68219C1EF6B3}"/>
                </a:ext>
              </a:extLst>
            </p:cNvPr>
            <p:cNvSpPr txBox="1"/>
            <p:nvPr/>
          </p:nvSpPr>
          <p:spPr>
            <a:xfrm>
              <a:off x="10855812" y="4326749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Capabilities</a:t>
              </a:r>
            </a:p>
          </p:txBody>
        </p:sp>
        <p:sp>
          <p:nvSpPr>
            <p:cNvPr id="309" name="Rectangle: Rounded Corners 308">
              <a:extLst>
                <a:ext uri="{FF2B5EF4-FFF2-40B4-BE49-F238E27FC236}">
                  <a16:creationId xmlns:a16="http://schemas.microsoft.com/office/drawing/2014/main" id="{E0D7ED23-DD98-47B1-9545-C92DBA69B627}"/>
                </a:ext>
              </a:extLst>
            </p:cNvPr>
            <p:cNvSpPr/>
            <p:nvPr/>
          </p:nvSpPr>
          <p:spPr>
            <a:xfrm>
              <a:off x="7522060" y="1750478"/>
              <a:ext cx="2927920" cy="472864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Idea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85423E6-D19E-407D-B131-5C004C391205}"/>
                </a:ext>
              </a:extLst>
            </p:cNvPr>
            <p:cNvSpPr txBox="1"/>
            <p:nvPr/>
          </p:nvSpPr>
          <p:spPr>
            <a:xfrm>
              <a:off x="7532847" y="4775231"/>
              <a:ext cx="2888813" cy="29814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Signals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E456EAC1-C132-4F74-BD34-1E7E586FC835}"/>
                </a:ext>
              </a:extLst>
            </p:cNvPr>
            <p:cNvSpPr txBox="1"/>
            <p:nvPr/>
          </p:nvSpPr>
          <p:spPr>
            <a:xfrm>
              <a:off x="7532846" y="2003882"/>
              <a:ext cx="2859801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Goals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391D5B03-9CD3-4AC0-BEBB-D5A656596AA9}"/>
                </a:ext>
              </a:extLst>
            </p:cNvPr>
            <p:cNvSpPr txBox="1"/>
            <p:nvPr/>
          </p:nvSpPr>
          <p:spPr>
            <a:xfrm>
              <a:off x="7535444" y="3234345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Client disruptors</a:t>
              </a:r>
            </a:p>
          </p:txBody>
        </p: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E15575A9-9D52-469B-982E-9A7D464E8057}"/>
                </a:ext>
              </a:extLst>
            </p:cNvPr>
            <p:cNvGrpSpPr/>
            <p:nvPr/>
          </p:nvGrpSpPr>
          <p:grpSpPr>
            <a:xfrm>
              <a:off x="7797994" y="3615143"/>
              <a:ext cx="368787" cy="368787"/>
              <a:chOff x="3099701" y="4670479"/>
              <a:chExt cx="473721" cy="473721"/>
            </a:xfrm>
          </p:grpSpPr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8DB45D9B-829E-44C2-ABB3-8302AEBEE63B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EB37DE3F-EED8-4F8B-A493-66944E9E0448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281AF297-3A02-43BE-9A3D-42E074ABA08D}"/>
                </a:ext>
              </a:extLst>
            </p:cNvPr>
            <p:cNvGrpSpPr/>
            <p:nvPr/>
          </p:nvGrpSpPr>
          <p:grpSpPr>
            <a:xfrm>
              <a:off x="8695736" y="4009028"/>
              <a:ext cx="368785" cy="368785"/>
              <a:chOff x="1388136" y="5679237"/>
              <a:chExt cx="473729" cy="473729"/>
            </a:xfrm>
          </p:grpSpPr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1F0F5F2A-0D0D-4A8D-BAF6-932ED82D6544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199D8137-9A9C-435C-AC99-28C675303579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929DFAA3-6D4E-431F-87EA-61A257720AF1}"/>
                </a:ext>
              </a:extLst>
            </p:cNvPr>
            <p:cNvGrpSpPr/>
            <p:nvPr/>
          </p:nvGrpSpPr>
          <p:grpSpPr>
            <a:xfrm>
              <a:off x="9505774" y="3615143"/>
              <a:ext cx="368787" cy="368787"/>
              <a:chOff x="3099701" y="4670479"/>
              <a:chExt cx="473721" cy="473721"/>
            </a:xfrm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CD9FCEFC-F47B-48F0-BB1C-8B845A9DA8D1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ACCF87C7-685C-4AEA-81B6-08AB374DA6F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8D883AB-BFD2-4224-B4C5-5002B1555569}"/>
                </a:ext>
              </a:extLst>
            </p:cNvPr>
            <p:cNvGrpSpPr/>
            <p:nvPr/>
          </p:nvGrpSpPr>
          <p:grpSpPr>
            <a:xfrm>
              <a:off x="8091806" y="2365254"/>
              <a:ext cx="360166" cy="360166"/>
              <a:chOff x="3099701" y="4670479"/>
              <a:chExt cx="473721" cy="473721"/>
            </a:xfrm>
          </p:grpSpPr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0BF7301D-E4EF-4077-8B68-15760D69096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95080AE7-814A-4BFC-BAC6-A0B077DC94D9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D6FB6B6D-C284-4EE1-8591-125B0945AAD5}"/>
                </a:ext>
              </a:extLst>
            </p:cNvPr>
            <p:cNvGrpSpPr/>
            <p:nvPr/>
          </p:nvGrpSpPr>
          <p:grpSpPr>
            <a:xfrm>
              <a:off x="9767331" y="2365254"/>
              <a:ext cx="360166" cy="360166"/>
              <a:chOff x="3099701" y="4670479"/>
              <a:chExt cx="473721" cy="473721"/>
            </a:xfrm>
          </p:grpSpPr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40125D05-F02F-437E-A4EC-0683FD89A418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687FC668-E26D-4653-B6C4-9E558AAD19C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23C3AC41-5242-47E7-978B-6D173EE146A4}"/>
                </a:ext>
              </a:extLst>
            </p:cNvPr>
            <p:cNvGrpSpPr/>
            <p:nvPr/>
          </p:nvGrpSpPr>
          <p:grpSpPr>
            <a:xfrm>
              <a:off x="8521173" y="5167953"/>
              <a:ext cx="1458606" cy="365709"/>
              <a:chOff x="3626892" y="5193688"/>
              <a:chExt cx="1656305" cy="415277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41F2B02B-6E56-4BB2-80A3-F60D30B296CB}"/>
                  </a:ext>
                </a:extLst>
              </p:cNvPr>
              <p:cNvGrpSpPr/>
              <p:nvPr/>
            </p:nvGrpSpPr>
            <p:grpSpPr>
              <a:xfrm>
                <a:off x="3626892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ACAECC74-56CA-40A1-A27B-93AD69F5A3E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84A2AD05-D383-40E7-A161-4356A63ABEB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25623921-A0C7-4686-9037-6FF0E1D4B5A0}"/>
                  </a:ext>
                </a:extLst>
              </p:cNvPr>
              <p:cNvGrpSpPr/>
              <p:nvPr/>
            </p:nvGrpSpPr>
            <p:grpSpPr>
              <a:xfrm>
                <a:off x="4867920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F679889A-D41E-49CA-AC5A-A65B94CC971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3AE3350B-CDDE-4954-8B83-18142DA979D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615CA83A-6536-478B-81EE-40DB94650558}"/>
                </a:ext>
              </a:extLst>
            </p:cNvPr>
            <p:cNvGrpSpPr/>
            <p:nvPr/>
          </p:nvGrpSpPr>
          <p:grpSpPr>
            <a:xfrm>
              <a:off x="11099875" y="2375365"/>
              <a:ext cx="360166" cy="360166"/>
              <a:chOff x="3099701" y="4670479"/>
              <a:chExt cx="473721" cy="473721"/>
            </a:xfrm>
          </p:grpSpPr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55F75F5D-C6C3-4E5D-AF60-E97B6635A7A4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49A23E6E-9E5B-4C47-8B1C-68B168423A2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49741AEE-E81E-44FF-A05A-2187F7737777}"/>
                </a:ext>
              </a:extLst>
            </p:cNvPr>
            <p:cNvGrpSpPr/>
            <p:nvPr/>
          </p:nvGrpSpPr>
          <p:grpSpPr>
            <a:xfrm>
              <a:off x="11764098" y="2375365"/>
              <a:ext cx="360166" cy="360166"/>
              <a:chOff x="3099701" y="4670479"/>
              <a:chExt cx="473721" cy="473721"/>
            </a:xfrm>
          </p:grpSpPr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4796784F-3699-45B9-93B2-9E670941A9A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84C3D658-AEB9-4914-A13A-B55E014C63FF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DD46B9E5-71B0-4543-AE82-251DEA615EFE}"/>
                </a:ext>
              </a:extLst>
            </p:cNvPr>
            <p:cNvGrpSpPr/>
            <p:nvPr/>
          </p:nvGrpSpPr>
          <p:grpSpPr>
            <a:xfrm>
              <a:off x="12428321" y="2371055"/>
              <a:ext cx="368787" cy="368787"/>
              <a:chOff x="3099701" y="4670479"/>
              <a:chExt cx="473721" cy="473721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AC644DD2-2DD9-4D71-8542-E17A08181D9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8CC39229-DF47-489A-8970-5877D6B7149C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5AC683FE-4F10-42BA-B0A0-127B08F50665}"/>
                </a:ext>
              </a:extLst>
            </p:cNvPr>
            <p:cNvGrpSpPr/>
            <p:nvPr/>
          </p:nvGrpSpPr>
          <p:grpSpPr>
            <a:xfrm>
              <a:off x="13101165" y="2371055"/>
              <a:ext cx="368787" cy="368787"/>
              <a:chOff x="3099701" y="4670479"/>
              <a:chExt cx="473721" cy="473721"/>
            </a:xfrm>
          </p:grpSpPr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B371E795-0D99-46EA-955D-C6342567A2D8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B85DD241-3D4B-4C13-A899-5F47DDEAF15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12A82DAA-B6FE-45E4-A88E-0BD4D87DCCCE}"/>
                </a:ext>
              </a:extLst>
            </p:cNvPr>
            <p:cNvGrpSpPr/>
            <p:nvPr/>
          </p:nvGrpSpPr>
          <p:grpSpPr>
            <a:xfrm>
              <a:off x="11369479" y="2853754"/>
              <a:ext cx="368785" cy="368785"/>
              <a:chOff x="1388136" y="5679237"/>
              <a:chExt cx="473729" cy="473729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90567B1E-48A0-4478-8633-DF3CF08D4893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9EF4D7-2582-4112-8633-326980DED4AD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5A938440-FD13-445F-89AB-A42DBF8E4D06}"/>
                </a:ext>
              </a:extLst>
            </p:cNvPr>
            <p:cNvGrpSpPr/>
            <p:nvPr/>
          </p:nvGrpSpPr>
          <p:grpSpPr>
            <a:xfrm>
              <a:off x="12061248" y="2855292"/>
              <a:ext cx="365709" cy="365709"/>
              <a:chOff x="3099701" y="4670479"/>
              <a:chExt cx="473721" cy="473721"/>
            </a:xfrm>
          </p:grpSpPr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00F76DF7-7C0F-41EB-ABED-F1D2B9D963DF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C0A2A099-4019-46F3-8BFD-1B6D1124E50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F99D1039-C32B-4130-A1CF-D551ECDEB35A}"/>
                </a:ext>
              </a:extLst>
            </p:cNvPr>
            <p:cNvGrpSpPr/>
            <p:nvPr/>
          </p:nvGrpSpPr>
          <p:grpSpPr>
            <a:xfrm>
              <a:off x="12749940" y="2855292"/>
              <a:ext cx="365708" cy="365709"/>
              <a:chOff x="3099698" y="4670478"/>
              <a:chExt cx="473720" cy="473721"/>
            </a:xfrm>
          </p:grpSpPr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FC57F748-2FE6-41B7-8736-03AAF9C49CFA}"/>
                  </a:ext>
                </a:extLst>
              </p:cNvPr>
              <p:cNvSpPr/>
              <p:nvPr/>
            </p:nvSpPr>
            <p:spPr>
              <a:xfrm>
                <a:off x="3099698" y="4670478"/>
                <a:ext cx="473720" cy="473721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F06990BB-4399-4EE9-8165-B1C5E33A40E3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90CD2908-9E40-47B8-BC2C-E8E783E537B4}"/>
              </a:ext>
            </a:extLst>
          </p:cNvPr>
          <p:cNvGrpSpPr/>
          <p:nvPr/>
        </p:nvGrpSpPr>
        <p:grpSpPr>
          <a:xfrm>
            <a:off x="4044407" y="1383176"/>
            <a:ext cx="2933572" cy="5463249"/>
            <a:chOff x="4185994" y="1466832"/>
            <a:chExt cx="2933572" cy="5463249"/>
          </a:xfrm>
        </p:grpSpPr>
        <p:sp>
          <p:nvSpPr>
            <p:cNvPr id="604" name="Rectangle: Rounded Corners 603">
              <a:extLst>
                <a:ext uri="{FF2B5EF4-FFF2-40B4-BE49-F238E27FC236}">
                  <a16:creationId xmlns:a16="http://schemas.microsoft.com/office/drawing/2014/main" id="{9C5BB8A3-6850-4D4E-BEF0-BB31440A1131}"/>
                </a:ext>
              </a:extLst>
            </p:cNvPr>
            <p:cNvSpPr/>
            <p:nvPr/>
          </p:nvSpPr>
          <p:spPr>
            <a:xfrm>
              <a:off x="4191646" y="1466832"/>
              <a:ext cx="2927920" cy="5463249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Client Digital Blueprint </a:t>
              </a:r>
            </a:p>
          </p:txBody>
        </p: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D4942DFE-EB58-40DB-A03E-9C0A6B7D8823}"/>
                </a:ext>
              </a:extLst>
            </p:cNvPr>
            <p:cNvGrpSpPr/>
            <p:nvPr/>
          </p:nvGrpSpPr>
          <p:grpSpPr>
            <a:xfrm>
              <a:off x="5239730" y="3571546"/>
              <a:ext cx="368785" cy="368785"/>
              <a:chOff x="1388136" y="5679237"/>
              <a:chExt cx="473729" cy="473729"/>
            </a:xfrm>
          </p:grpSpPr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01D220D7-1432-4EE8-B9D9-3997356A53CB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24D1C00D-15B8-4A37-B79E-FC47B847DDEC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023AA22D-E74B-4604-BF06-9E41BD14212E}"/>
                </a:ext>
              </a:extLst>
            </p:cNvPr>
            <p:cNvGrpSpPr/>
            <p:nvPr/>
          </p:nvGrpSpPr>
          <p:grpSpPr>
            <a:xfrm>
              <a:off x="4982776" y="3965429"/>
              <a:ext cx="368787" cy="368787"/>
              <a:chOff x="3099701" y="4670479"/>
              <a:chExt cx="473721" cy="473721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F7F77170-951A-465B-9A4F-6452C8732B9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E2CDD223-5E08-4D49-B712-717433C7075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905B9F05-A04C-4FFD-9E32-719DD8EDECD8}"/>
                </a:ext>
              </a:extLst>
            </p:cNvPr>
            <p:cNvGrpSpPr/>
            <p:nvPr/>
          </p:nvGrpSpPr>
          <p:grpSpPr>
            <a:xfrm>
              <a:off x="5821714" y="3571546"/>
              <a:ext cx="368785" cy="368785"/>
              <a:chOff x="1388136" y="5679237"/>
              <a:chExt cx="473729" cy="473729"/>
            </a:xfrm>
          </p:grpSpPr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4036A720-9722-4D30-BAD3-645D9F65D844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41FBD06B-FEFB-4670-A3F7-79F53353700B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4D691860-C04C-461C-A5C2-B8D7547E6F15}"/>
                </a:ext>
              </a:extLst>
            </p:cNvPr>
            <p:cNvGrpSpPr/>
            <p:nvPr/>
          </p:nvGrpSpPr>
          <p:grpSpPr>
            <a:xfrm>
              <a:off x="6138793" y="3965429"/>
              <a:ext cx="368787" cy="368787"/>
              <a:chOff x="3099701" y="4670479"/>
              <a:chExt cx="473721" cy="473721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C4847320-B7CA-44B1-831F-1CA8E199DF3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1E3F541F-7F5B-4628-8185-7941389A0C9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BAC27585-6834-403C-8964-19659C9E4733}"/>
                </a:ext>
              </a:extLst>
            </p:cNvPr>
            <p:cNvGrpSpPr/>
            <p:nvPr/>
          </p:nvGrpSpPr>
          <p:grpSpPr>
            <a:xfrm>
              <a:off x="4659380" y="5124355"/>
              <a:ext cx="2005055" cy="365709"/>
              <a:chOff x="3006378" y="5193688"/>
              <a:chExt cx="2276819" cy="415277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45BC52E4-4889-48D9-AD2D-D39CA33439A5}"/>
                  </a:ext>
                </a:extLst>
              </p:cNvPr>
              <p:cNvGrpSpPr/>
              <p:nvPr/>
            </p:nvGrpSpPr>
            <p:grpSpPr>
              <a:xfrm>
                <a:off x="3006378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AA389B17-985A-4A1A-AB68-01CBDD7CB9A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E74A6CB5-990B-4B9D-9FDA-3EA1B8D18DF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F1A64544-F522-445A-8A95-055CC8106166}"/>
                  </a:ext>
                </a:extLst>
              </p:cNvPr>
              <p:cNvGrpSpPr/>
              <p:nvPr/>
            </p:nvGrpSpPr>
            <p:grpSpPr>
              <a:xfrm>
                <a:off x="3626892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8F8681B-001E-4FAB-8B3D-4DDB51CDD25E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1D1E8A24-D1A6-499D-AA66-775B6AFAB00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81D6D3CE-8612-4B9F-A772-122ECCBD038E}"/>
                  </a:ext>
                </a:extLst>
              </p:cNvPr>
              <p:cNvGrpSpPr/>
              <p:nvPr/>
            </p:nvGrpSpPr>
            <p:grpSpPr>
              <a:xfrm>
                <a:off x="4247406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617F1-87AB-49AE-ABF3-89AF4E5A752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1FCD834-46B7-4541-A029-1D59F7F3172D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2DE73A73-DAE0-4443-940D-82213D3B9AB7}"/>
                  </a:ext>
                </a:extLst>
              </p:cNvPr>
              <p:cNvGrpSpPr/>
              <p:nvPr/>
            </p:nvGrpSpPr>
            <p:grpSpPr>
              <a:xfrm>
                <a:off x="4867920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2" name="Oval 641">
                  <a:extLst>
                    <a:ext uri="{FF2B5EF4-FFF2-40B4-BE49-F238E27FC236}">
                      <a16:creationId xmlns:a16="http://schemas.microsoft.com/office/drawing/2014/main" id="{91B1C1B5-63FD-44DE-821D-DC170F1F859C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418B9FA4-9D30-4888-B9D6-870BA4CC22C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12B0164C-E678-45A5-A236-6791EDCF8873}"/>
                </a:ext>
              </a:extLst>
            </p:cNvPr>
            <p:cNvGrpSpPr/>
            <p:nvPr/>
          </p:nvGrpSpPr>
          <p:grpSpPr>
            <a:xfrm>
              <a:off x="4398348" y="2328328"/>
              <a:ext cx="360166" cy="360166"/>
              <a:chOff x="3099701" y="4670479"/>
              <a:chExt cx="473721" cy="473721"/>
            </a:xfrm>
          </p:grpSpPr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C1B4110E-EDEF-4401-B825-EB5C2DEBC0A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BB89613B-906C-474A-975D-81246729EC2F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03BF1032-C8F6-4881-B955-94E220A1BEE9}"/>
                </a:ext>
              </a:extLst>
            </p:cNvPr>
            <p:cNvGrpSpPr/>
            <p:nvPr/>
          </p:nvGrpSpPr>
          <p:grpSpPr>
            <a:xfrm>
              <a:off x="5515364" y="2328328"/>
              <a:ext cx="360166" cy="360166"/>
              <a:chOff x="3099701" y="4670479"/>
              <a:chExt cx="473721" cy="473721"/>
            </a:xfrm>
          </p:grpSpPr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F2BEE590-AD07-4147-88C9-A778E83CE152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530BE0CA-14CA-42D2-8BBD-689C7AF59710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04CCB1A4-3D72-4C31-9AF2-AB1F25A53CAF}"/>
                </a:ext>
              </a:extLst>
            </p:cNvPr>
            <p:cNvGrpSpPr/>
            <p:nvPr/>
          </p:nvGrpSpPr>
          <p:grpSpPr>
            <a:xfrm>
              <a:off x="6073872" y="2328328"/>
              <a:ext cx="360166" cy="360166"/>
              <a:chOff x="3099701" y="4670479"/>
              <a:chExt cx="473721" cy="473721"/>
            </a:xfrm>
          </p:grpSpPr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A4E3CE2B-7015-42D4-A09F-468855C0B568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58391976-353D-417B-A310-9214FE2045F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44938E43-AA7B-4FAC-A704-BFA7B88EE561}"/>
                </a:ext>
              </a:extLst>
            </p:cNvPr>
            <p:cNvGrpSpPr/>
            <p:nvPr/>
          </p:nvGrpSpPr>
          <p:grpSpPr>
            <a:xfrm>
              <a:off x="4663044" y="2328328"/>
              <a:ext cx="2329503" cy="2005887"/>
              <a:chOff x="4663044" y="2328328"/>
              <a:chExt cx="2329503" cy="2005887"/>
            </a:xfrm>
          </p:grpSpPr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5FFA121A-AE14-494E-96AB-9DECDC43E6EF}"/>
                  </a:ext>
                </a:extLst>
              </p:cNvPr>
              <p:cNvGrpSpPr/>
              <p:nvPr/>
            </p:nvGrpSpPr>
            <p:grpSpPr>
              <a:xfrm>
                <a:off x="4663044" y="3571545"/>
                <a:ext cx="368787" cy="368787"/>
                <a:chOff x="3099701" y="4670479"/>
                <a:chExt cx="473721" cy="473721"/>
              </a:xfrm>
            </p:grpSpPr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40B3EE3-4338-41E6-8A1B-87B0FAD007D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25ABDD20-A76B-4537-9C01-A83C7C726577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AB3E0676-589C-49A2-918B-54E0615EF089}"/>
                  </a:ext>
                </a:extLst>
              </p:cNvPr>
              <p:cNvGrpSpPr/>
              <p:nvPr/>
            </p:nvGrpSpPr>
            <p:grpSpPr>
              <a:xfrm>
                <a:off x="5560786" y="3965430"/>
                <a:ext cx="368785" cy="368785"/>
                <a:chOff x="1388136" y="5679237"/>
                <a:chExt cx="473729" cy="473729"/>
              </a:xfrm>
            </p:grpSpPr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5BDA03E9-DEFF-4C66-872D-F1D42E15E7F8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AACE8BC9-8565-491F-8D64-86C08DB2FC3D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B6432C05-C5BA-4FAF-B2D0-8569EB6E347A}"/>
                  </a:ext>
                </a:extLst>
              </p:cNvPr>
              <p:cNvGrpSpPr/>
              <p:nvPr/>
            </p:nvGrpSpPr>
            <p:grpSpPr>
              <a:xfrm>
                <a:off x="6370824" y="3571545"/>
                <a:ext cx="368787" cy="368787"/>
                <a:chOff x="3099701" y="4670479"/>
                <a:chExt cx="473721" cy="473721"/>
              </a:xfrm>
            </p:grpSpPr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2B5C886E-397B-427D-B339-231D740796D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322C5235-E39D-4DAE-ADCA-ED62CFC1E510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20" name="Group 619">
                <a:extLst>
                  <a:ext uri="{FF2B5EF4-FFF2-40B4-BE49-F238E27FC236}">
                    <a16:creationId xmlns:a16="http://schemas.microsoft.com/office/drawing/2014/main" id="{D0BBDBC7-9673-401F-ABF1-CA486AEE128F}"/>
                  </a:ext>
                </a:extLst>
              </p:cNvPr>
              <p:cNvGrpSpPr/>
              <p:nvPr/>
            </p:nvGrpSpPr>
            <p:grpSpPr>
              <a:xfrm>
                <a:off x="4956856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AF73C789-B64B-405B-A8A2-FB7111CFE0DB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06428DBB-216D-40C5-90A9-F4A6136BEB3E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257DEE5A-036E-43CA-BFBB-EF71582BD6B2}"/>
                  </a:ext>
                </a:extLst>
              </p:cNvPr>
              <p:cNvGrpSpPr/>
              <p:nvPr/>
            </p:nvGrpSpPr>
            <p:grpSpPr>
              <a:xfrm>
                <a:off x="6632381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A2E8F5F7-E023-4763-92D4-4DE23A468FC1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459C37DB-75DE-4D2E-AEF1-8671874154E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944E8C30-D608-49EA-B7B8-D1C1A7042234}"/>
                </a:ext>
              </a:extLst>
            </p:cNvPr>
            <p:cNvSpPr txBox="1"/>
            <p:nvPr/>
          </p:nvSpPr>
          <p:spPr>
            <a:xfrm>
              <a:off x="4191646" y="4711428"/>
              <a:ext cx="2927920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Signals</a:t>
              </a:r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D128F053-D224-411A-A819-B9E26EEE0A96}"/>
                </a:ext>
              </a:extLst>
            </p:cNvPr>
            <p:cNvSpPr txBox="1"/>
            <p:nvPr/>
          </p:nvSpPr>
          <p:spPr>
            <a:xfrm>
              <a:off x="4185994" y="3190747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Client disruptors</a:t>
              </a:r>
            </a:p>
          </p:txBody>
        </p: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E2597365-0705-4635-94EF-7AF55D4E6593}"/>
                </a:ext>
              </a:extLst>
            </p:cNvPr>
            <p:cNvSpPr txBox="1"/>
            <p:nvPr/>
          </p:nvSpPr>
          <p:spPr>
            <a:xfrm>
              <a:off x="4195710" y="1937819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Goals</a:t>
              </a:r>
            </a:p>
          </p:txBody>
        </p:sp>
      </p:grp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1829BD5D-0AF1-4870-B5D1-3888D990A006}"/>
              </a:ext>
            </a:extLst>
          </p:cNvPr>
          <p:cNvGrpSpPr/>
          <p:nvPr/>
        </p:nvGrpSpPr>
        <p:grpSpPr>
          <a:xfrm>
            <a:off x="858795" y="821803"/>
            <a:ext cx="2930358" cy="6585995"/>
            <a:chOff x="858795" y="949124"/>
            <a:chExt cx="2930358" cy="6585995"/>
          </a:xfrm>
        </p:grpSpPr>
        <p:sp>
          <p:nvSpPr>
            <p:cNvPr id="659" name="Rectangle: Rounded Corners 658">
              <a:extLst>
                <a:ext uri="{FF2B5EF4-FFF2-40B4-BE49-F238E27FC236}">
                  <a16:creationId xmlns:a16="http://schemas.microsoft.com/office/drawing/2014/main" id="{C3027C76-BB4F-4B2E-9EF0-F504F1366A32}"/>
                </a:ext>
              </a:extLst>
            </p:cNvPr>
            <p:cNvSpPr/>
            <p:nvPr/>
          </p:nvSpPr>
          <p:spPr>
            <a:xfrm>
              <a:off x="858795" y="949124"/>
              <a:ext cx="2930357" cy="658599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Workspace</a:t>
              </a:r>
            </a:p>
          </p:txBody>
        </p:sp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27C312E5-8927-48E0-8567-10BB56E921A3}"/>
                </a:ext>
              </a:extLst>
            </p:cNvPr>
            <p:cNvGrpSpPr/>
            <p:nvPr/>
          </p:nvGrpSpPr>
          <p:grpSpPr>
            <a:xfrm>
              <a:off x="887341" y="3034547"/>
              <a:ext cx="2862344" cy="2327818"/>
              <a:chOff x="1180904" y="2006399"/>
              <a:chExt cx="2862344" cy="2327818"/>
            </a:xfrm>
          </p:grpSpPr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6AED9CBC-1071-4F65-B213-7B513CE8E71D}"/>
                  </a:ext>
                </a:extLst>
              </p:cNvPr>
              <p:cNvGrpSpPr/>
              <p:nvPr/>
            </p:nvGrpSpPr>
            <p:grpSpPr>
              <a:xfrm>
                <a:off x="1180904" y="3282950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685" name="Group 684">
                  <a:extLst>
                    <a:ext uri="{FF2B5EF4-FFF2-40B4-BE49-F238E27FC236}">
                      <a16:creationId xmlns:a16="http://schemas.microsoft.com/office/drawing/2014/main" id="{D06929D9-3245-4774-8AAA-FCC943954ECD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704" name="Oval 703">
                    <a:extLst>
                      <a:ext uri="{FF2B5EF4-FFF2-40B4-BE49-F238E27FC236}">
                        <a16:creationId xmlns:a16="http://schemas.microsoft.com/office/drawing/2014/main" id="{20C944BC-1CA9-4D70-B4F5-8DFF66C76F1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5" name="Oval 704">
                    <a:extLst>
                      <a:ext uri="{FF2B5EF4-FFF2-40B4-BE49-F238E27FC236}">
                        <a16:creationId xmlns:a16="http://schemas.microsoft.com/office/drawing/2014/main" id="{F91540F8-D5C5-4F15-B13A-C1EFE24818CF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6" name="Group 685">
                  <a:extLst>
                    <a:ext uri="{FF2B5EF4-FFF2-40B4-BE49-F238E27FC236}">
                      <a16:creationId xmlns:a16="http://schemas.microsoft.com/office/drawing/2014/main" id="{BAE9FEC2-2913-47EC-AC9A-95C9D0EED1ED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702" name="Oval 701">
                    <a:extLst>
                      <a:ext uri="{FF2B5EF4-FFF2-40B4-BE49-F238E27FC236}">
                        <a16:creationId xmlns:a16="http://schemas.microsoft.com/office/drawing/2014/main" id="{382467F2-D936-409A-93CD-D426E3D47E60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3" name="Oval 702">
                    <a:extLst>
                      <a:ext uri="{FF2B5EF4-FFF2-40B4-BE49-F238E27FC236}">
                        <a16:creationId xmlns:a16="http://schemas.microsoft.com/office/drawing/2014/main" id="{62066345-A6FA-4CD0-9CCE-24D48E41CEE7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7" name="Group 686">
                  <a:extLst>
                    <a:ext uri="{FF2B5EF4-FFF2-40B4-BE49-F238E27FC236}">
                      <a16:creationId xmlns:a16="http://schemas.microsoft.com/office/drawing/2014/main" id="{BE63BF6A-3FEA-45A0-A4E9-9DDE810794B9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700" name="Oval 699">
                    <a:extLst>
                      <a:ext uri="{FF2B5EF4-FFF2-40B4-BE49-F238E27FC236}">
                        <a16:creationId xmlns:a16="http://schemas.microsoft.com/office/drawing/2014/main" id="{116954B6-6818-4879-B64D-79649B935C69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1" name="Oval 700">
                    <a:extLst>
                      <a:ext uri="{FF2B5EF4-FFF2-40B4-BE49-F238E27FC236}">
                        <a16:creationId xmlns:a16="http://schemas.microsoft.com/office/drawing/2014/main" id="{E271B8DC-6E2B-446F-87CD-C9C0F1EF2B16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8" name="Group 687">
                  <a:extLst>
                    <a:ext uri="{FF2B5EF4-FFF2-40B4-BE49-F238E27FC236}">
                      <a16:creationId xmlns:a16="http://schemas.microsoft.com/office/drawing/2014/main" id="{ED2184AF-BCA8-4487-87E7-0F27A141ECF1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98" name="Oval 697">
                    <a:extLst>
                      <a:ext uri="{FF2B5EF4-FFF2-40B4-BE49-F238E27FC236}">
                        <a16:creationId xmlns:a16="http://schemas.microsoft.com/office/drawing/2014/main" id="{491D8515-9459-4DA3-9A40-FA42FE8F4932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9" name="Oval 698">
                    <a:extLst>
                      <a:ext uri="{FF2B5EF4-FFF2-40B4-BE49-F238E27FC236}">
                        <a16:creationId xmlns:a16="http://schemas.microsoft.com/office/drawing/2014/main" id="{21A0F7A5-A485-44FD-909E-D02ECAE09D51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9" name="Group 688">
                  <a:extLst>
                    <a:ext uri="{FF2B5EF4-FFF2-40B4-BE49-F238E27FC236}">
                      <a16:creationId xmlns:a16="http://schemas.microsoft.com/office/drawing/2014/main" id="{4FFB12EA-9E8B-4C3F-8E21-F98C9CE9AAA6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96" name="Oval 695">
                    <a:extLst>
                      <a:ext uri="{FF2B5EF4-FFF2-40B4-BE49-F238E27FC236}">
                        <a16:creationId xmlns:a16="http://schemas.microsoft.com/office/drawing/2014/main" id="{332250D6-C371-4858-B8EF-3ACBA6349736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7" name="Oval 696">
                    <a:extLst>
                      <a:ext uri="{FF2B5EF4-FFF2-40B4-BE49-F238E27FC236}">
                        <a16:creationId xmlns:a16="http://schemas.microsoft.com/office/drawing/2014/main" id="{CEB738DB-FC88-44FD-88A3-6B4CFF8BEA6B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0" name="Group 689">
                  <a:extLst>
                    <a:ext uri="{FF2B5EF4-FFF2-40B4-BE49-F238E27FC236}">
                      <a16:creationId xmlns:a16="http://schemas.microsoft.com/office/drawing/2014/main" id="{DB3FE46F-EA27-4F2E-911F-5162C87BBB03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94" name="Oval 693">
                    <a:extLst>
                      <a:ext uri="{FF2B5EF4-FFF2-40B4-BE49-F238E27FC236}">
                        <a16:creationId xmlns:a16="http://schemas.microsoft.com/office/drawing/2014/main" id="{5FA75080-A842-46C5-B9E3-BBCA9966302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5" name="Oval 694">
                    <a:extLst>
                      <a:ext uri="{FF2B5EF4-FFF2-40B4-BE49-F238E27FC236}">
                        <a16:creationId xmlns:a16="http://schemas.microsoft.com/office/drawing/2014/main" id="{80BF8FDF-304D-4742-B17D-7E243AF65AA1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1" name="Group 690">
                  <a:extLst>
                    <a:ext uri="{FF2B5EF4-FFF2-40B4-BE49-F238E27FC236}">
                      <a16:creationId xmlns:a16="http://schemas.microsoft.com/office/drawing/2014/main" id="{C295FDF3-4115-449B-80E3-1E4D0D068875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92" name="Oval 691">
                    <a:extLst>
                      <a:ext uri="{FF2B5EF4-FFF2-40B4-BE49-F238E27FC236}">
                        <a16:creationId xmlns:a16="http://schemas.microsoft.com/office/drawing/2014/main" id="{33FFF9DB-8EDA-4B35-A125-D7662089251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3" name="Oval 692">
                    <a:extLst>
                      <a:ext uri="{FF2B5EF4-FFF2-40B4-BE49-F238E27FC236}">
                        <a16:creationId xmlns:a16="http://schemas.microsoft.com/office/drawing/2014/main" id="{30B153A4-CDA7-4DD0-9413-FB7563FCC87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9BB13CD0-3328-48B3-93A1-28B015FFF296}"/>
                  </a:ext>
                </a:extLst>
              </p:cNvPr>
              <p:cNvGrpSpPr/>
              <p:nvPr/>
            </p:nvGrpSpPr>
            <p:grpSpPr>
              <a:xfrm>
                <a:off x="1180904" y="2006399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664" name="Group 663">
                  <a:extLst>
                    <a:ext uri="{FF2B5EF4-FFF2-40B4-BE49-F238E27FC236}">
                      <a16:creationId xmlns:a16="http://schemas.microsoft.com/office/drawing/2014/main" id="{ACB9F2FD-CF1B-4E7F-B4BA-D6F671097173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83" name="Oval 682">
                    <a:extLst>
                      <a:ext uri="{FF2B5EF4-FFF2-40B4-BE49-F238E27FC236}">
                        <a16:creationId xmlns:a16="http://schemas.microsoft.com/office/drawing/2014/main" id="{1ECE77B7-6084-4C36-9F64-90092428B00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4" name="Oval 683">
                    <a:extLst>
                      <a:ext uri="{FF2B5EF4-FFF2-40B4-BE49-F238E27FC236}">
                        <a16:creationId xmlns:a16="http://schemas.microsoft.com/office/drawing/2014/main" id="{C03C6CE2-FB1D-447D-BFD5-37516E0E9893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C01C6EF9-27CB-460C-B962-B34B7A12E2FA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81" name="Oval 680">
                    <a:extLst>
                      <a:ext uri="{FF2B5EF4-FFF2-40B4-BE49-F238E27FC236}">
                        <a16:creationId xmlns:a16="http://schemas.microsoft.com/office/drawing/2014/main" id="{77610BFD-1282-4E60-834F-D08C3E854C98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2" name="Oval 681">
                    <a:extLst>
                      <a:ext uri="{FF2B5EF4-FFF2-40B4-BE49-F238E27FC236}">
                        <a16:creationId xmlns:a16="http://schemas.microsoft.com/office/drawing/2014/main" id="{487F8434-3A2E-484A-94BC-9EC7CFAC1696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663D000E-61DF-4958-A221-94466B7AC48F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79" name="Oval 678">
                    <a:extLst>
                      <a:ext uri="{FF2B5EF4-FFF2-40B4-BE49-F238E27FC236}">
                        <a16:creationId xmlns:a16="http://schemas.microsoft.com/office/drawing/2014/main" id="{050BEF73-176E-4A88-93A4-A726E11F91C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0" name="Oval 679">
                    <a:extLst>
                      <a:ext uri="{FF2B5EF4-FFF2-40B4-BE49-F238E27FC236}">
                        <a16:creationId xmlns:a16="http://schemas.microsoft.com/office/drawing/2014/main" id="{7D178E0F-7596-41A3-A7DA-A3C02853935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7" name="Group 666">
                  <a:extLst>
                    <a:ext uri="{FF2B5EF4-FFF2-40B4-BE49-F238E27FC236}">
                      <a16:creationId xmlns:a16="http://schemas.microsoft.com/office/drawing/2014/main" id="{0B4FECF2-2FD9-4BCC-8067-1C80CA85D785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77" name="Oval 676">
                    <a:extLst>
                      <a:ext uri="{FF2B5EF4-FFF2-40B4-BE49-F238E27FC236}">
                        <a16:creationId xmlns:a16="http://schemas.microsoft.com/office/drawing/2014/main" id="{ED5500C3-DBAD-49E2-B935-AE46D99EE8D8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8" name="Oval 677">
                    <a:extLst>
                      <a:ext uri="{FF2B5EF4-FFF2-40B4-BE49-F238E27FC236}">
                        <a16:creationId xmlns:a16="http://schemas.microsoft.com/office/drawing/2014/main" id="{AE25CFF3-1963-4AA5-93DC-429578F3C22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8" name="Group 667">
                  <a:extLst>
                    <a:ext uri="{FF2B5EF4-FFF2-40B4-BE49-F238E27FC236}">
                      <a16:creationId xmlns:a16="http://schemas.microsoft.com/office/drawing/2014/main" id="{B05D56D6-0A0A-42D2-8E03-91DDAEA29579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75" name="Oval 674">
                    <a:extLst>
                      <a:ext uri="{FF2B5EF4-FFF2-40B4-BE49-F238E27FC236}">
                        <a16:creationId xmlns:a16="http://schemas.microsoft.com/office/drawing/2014/main" id="{554CA9EA-C9C8-4300-862F-8E097568CA80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6" name="Oval 675">
                    <a:extLst>
                      <a:ext uri="{FF2B5EF4-FFF2-40B4-BE49-F238E27FC236}">
                        <a16:creationId xmlns:a16="http://schemas.microsoft.com/office/drawing/2014/main" id="{882E3011-7DF8-4676-B515-29CECA73FD67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9" name="Group 668">
                  <a:extLst>
                    <a:ext uri="{FF2B5EF4-FFF2-40B4-BE49-F238E27FC236}">
                      <a16:creationId xmlns:a16="http://schemas.microsoft.com/office/drawing/2014/main" id="{A35C1D9C-E0D2-48BC-A24A-B30489B1C593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73" name="Oval 672">
                    <a:extLst>
                      <a:ext uri="{FF2B5EF4-FFF2-40B4-BE49-F238E27FC236}">
                        <a16:creationId xmlns:a16="http://schemas.microsoft.com/office/drawing/2014/main" id="{90765A4C-D66E-481F-AFE3-47E86312CCE0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4" name="Oval 673">
                    <a:extLst>
                      <a:ext uri="{FF2B5EF4-FFF2-40B4-BE49-F238E27FC236}">
                        <a16:creationId xmlns:a16="http://schemas.microsoft.com/office/drawing/2014/main" id="{DC2938EE-7DE5-495A-B932-B12FAB6C80B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096E7D57-FAA4-4ED6-8537-C1AB80758C48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71" name="Oval 670">
                    <a:extLst>
                      <a:ext uri="{FF2B5EF4-FFF2-40B4-BE49-F238E27FC236}">
                        <a16:creationId xmlns:a16="http://schemas.microsoft.com/office/drawing/2014/main" id="{B51644C8-FE06-4E42-85D0-D65ED1FDEBA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2" name="Oval 671">
                    <a:extLst>
                      <a:ext uri="{FF2B5EF4-FFF2-40B4-BE49-F238E27FC236}">
                        <a16:creationId xmlns:a16="http://schemas.microsoft.com/office/drawing/2014/main" id="{E219D527-B213-4BCA-9553-30CE71176EAA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549FE227-0FB2-4408-9526-F076BA5A4FAF}"/>
                </a:ext>
              </a:extLst>
            </p:cNvPr>
            <p:cNvSpPr txBox="1"/>
            <p:nvPr/>
          </p:nvSpPr>
          <p:spPr>
            <a:xfrm>
              <a:off x="858795" y="2508584"/>
              <a:ext cx="2930358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376" name="Content Placeholder 15">
            <a:extLst>
              <a:ext uri="{FF2B5EF4-FFF2-40B4-BE49-F238E27FC236}">
                <a16:creationId xmlns:a16="http://schemas.microsoft.com/office/drawing/2014/main" id="{6457E2BF-DD2F-456D-A937-FF3452E5F983}"/>
              </a:ext>
            </a:extLst>
          </p:cNvPr>
          <p:cNvSpPr txBox="1">
            <a:spLocks/>
          </p:cNvSpPr>
          <p:nvPr/>
        </p:nvSpPr>
        <p:spPr>
          <a:xfrm>
            <a:off x="9061797" y="4775276"/>
            <a:ext cx="4114800" cy="51212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The idea defines the initial solution model, as Goals, Disruptors and Signals become part of the business motivations outlining the requirements of the solution.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r>
              <a:rPr lang="en-GB" sz="1600" dirty="0"/>
              <a:t>Capabilities within the Solution describe the required building blocks to deliver the solution.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r>
              <a:rPr lang="en-GB" sz="1600" dirty="0"/>
              <a:t>Multiple solution models can be defined against an Idea, allowing the full evolution of the idea to be captured from concept 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90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74DE703C-A406-426C-9D27-58459372C9B3}"/>
              </a:ext>
            </a:extLst>
          </p:cNvPr>
          <p:cNvSpPr/>
          <p:nvPr/>
        </p:nvSpPr>
        <p:spPr>
          <a:xfrm>
            <a:off x="-2054304" y="-185"/>
            <a:ext cx="17218052" cy="8229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982B88A-4E27-48B0-8F90-788D8BF3A3E6}"/>
              </a:ext>
            </a:extLst>
          </p:cNvPr>
          <p:cNvSpPr/>
          <p:nvPr/>
        </p:nvSpPr>
        <p:spPr>
          <a:xfrm>
            <a:off x="1955705" y="3385899"/>
            <a:ext cx="11370511" cy="14578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01B474-C9E1-4CE7-B038-5A350D37C39A}"/>
              </a:ext>
            </a:extLst>
          </p:cNvPr>
          <p:cNvGrpSpPr/>
          <p:nvPr/>
        </p:nvGrpSpPr>
        <p:grpSpPr>
          <a:xfrm>
            <a:off x="2193738" y="1474713"/>
            <a:ext cx="10242925" cy="5280175"/>
            <a:chOff x="858795" y="821803"/>
            <a:chExt cx="12776064" cy="65859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1910E6-CD46-43A9-AEDA-94D5494021BC}"/>
                </a:ext>
              </a:extLst>
            </p:cNvPr>
            <p:cNvGrpSpPr/>
            <p:nvPr/>
          </p:nvGrpSpPr>
          <p:grpSpPr>
            <a:xfrm>
              <a:off x="7373914" y="1739800"/>
              <a:ext cx="6260945" cy="4750000"/>
              <a:chOff x="7522060" y="1729123"/>
              <a:chExt cx="6260945" cy="4750000"/>
            </a:xfrm>
          </p:grpSpPr>
          <p:sp>
            <p:nvSpPr>
              <p:cNvPr id="250" name="Rectangle: Rounded Corners 249">
                <a:extLst>
                  <a:ext uri="{FF2B5EF4-FFF2-40B4-BE49-F238E27FC236}">
                    <a16:creationId xmlns:a16="http://schemas.microsoft.com/office/drawing/2014/main" id="{F629CA06-D823-45F8-A21F-2C7677ECC389}"/>
                  </a:ext>
                </a:extLst>
              </p:cNvPr>
              <p:cNvSpPr/>
              <p:nvPr/>
            </p:nvSpPr>
            <p:spPr>
              <a:xfrm>
                <a:off x="10835593" y="1729123"/>
                <a:ext cx="2927920" cy="4728645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Solution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40CE395-7546-46FD-83EB-F1330D0277A2}"/>
                  </a:ext>
                </a:extLst>
              </p:cNvPr>
              <p:cNvSpPr txBox="1"/>
              <p:nvPr/>
            </p:nvSpPr>
            <p:spPr>
              <a:xfrm>
                <a:off x="10852475" y="1930891"/>
                <a:ext cx="2930530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Motivations</a:t>
                </a:r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DFF5C628-6DFD-488B-A67D-D3C2D742FC69}"/>
                  </a:ext>
                </a:extLst>
              </p:cNvPr>
              <p:cNvGrpSpPr/>
              <p:nvPr/>
            </p:nvGrpSpPr>
            <p:grpSpPr>
              <a:xfrm>
                <a:off x="11092495" y="4764599"/>
                <a:ext cx="2342774" cy="415277"/>
                <a:chOff x="10754759" y="5624188"/>
                <a:chExt cx="2342774" cy="415277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24E1A312-5B56-4C14-904D-22E5D2CFB2E1}"/>
                    </a:ext>
                  </a:extLst>
                </p:cNvPr>
                <p:cNvGrpSpPr/>
                <p:nvPr/>
              </p:nvGrpSpPr>
              <p:grpSpPr>
                <a:xfrm>
                  <a:off x="10754759" y="56241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01171884-8B0A-4529-AC8F-1B370F96962C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dirty="0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A2A928D2-DE04-4D10-A6D2-4D790A75C0E6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4A300256-0489-4286-AE19-120C08025A46}"/>
                    </a:ext>
                  </a:extLst>
                </p:cNvPr>
                <p:cNvGrpSpPr/>
                <p:nvPr/>
              </p:nvGrpSpPr>
              <p:grpSpPr>
                <a:xfrm>
                  <a:off x="11398727" y="56241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75F5CAFC-F4A6-4672-A0C5-B9EB740075E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664DADFF-D61A-4950-8EAF-FF1E64533631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14C5CCDA-DEE9-433C-8DBF-DED2B605B0CB}"/>
                    </a:ext>
                  </a:extLst>
                </p:cNvPr>
                <p:cNvGrpSpPr/>
                <p:nvPr/>
              </p:nvGrpSpPr>
              <p:grpSpPr>
                <a:xfrm>
                  <a:off x="12038288" y="56241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90B14D48-03C2-4D07-BD69-34A50939FCE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ED44D2AA-41BA-4B51-B6D5-D83842A6A8FA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238B1EDF-DE3B-4687-B2D8-3B82AACF350E}"/>
                    </a:ext>
                  </a:extLst>
                </p:cNvPr>
                <p:cNvGrpSpPr/>
                <p:nvPr/>
              </p:nvGrpSpPr>
              <p:grpSpPr>
                <a:xfrm>
                  <a:off x="12682256" y="56241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2BF3694A-9A16-49C8-8A03-8FCFFF7CF5D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91BC60B-9F40-44FC-B50A-9158F399CF2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9E0EA90E-A115-42C0-BFBA-543CD25B9E24}"/>
                  </a:ext>
                </a:extLst>
              </p:cNvPr>
              <p:cNvGrpSpPr/>
              <p:nvPr/>
            </p:nvGrpSpPr>
            <p:grpSpPr>
              <a:xfrm>
                <a:off x="11734260" y="5295535"/>
                <a:ext cx="1059245" cy="426587"/>
                <a:chOff x="11411358" y="6155124"/>
                <a:chExt cx="1059245" cy="426587"/>
              </a:xfrm>
            </p:grpSpPr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D00FBA7A-2DFD-4B15-AB0A-9C3F12796F14}"/>
                    </a:ext>
                  </a:extLst>
                </p:cNvPr>
                <p:cNvGrpSpPr/>
                <p:nvPr/>
              </p:nvGrpSpPr>
              <p:grpSpPr>
                <a:xfrm>
                  <a:off x="11411358" y="6166434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DBA35FC9-DD58-47B2-8EDE-D95635779D5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dirty="0"/>
                  </a:p>
                </p:txBody>
              </p:sp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1117250E-AB6B-41B6-9F91-9883AF4A55F8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A2E056E5-2992-4E7B-B70F-DE3181DCDAF8}"/>
                    </a:ext>
                  </a:extLst>
                </p:cNvPr>
                <p:cNvGrpSpPr/>
                <p:nvPr/>
              </p:nvGrpSpPr>
              <p:grpSpPr>
                <a:xfrm>
                  <a:off x="12055326" y="6155124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F6847704-592B-4A95-BA0D-A469D27C20E1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B58EE4B8-E853-42D5-A5CD-A749AFE2771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55EC1C82-F128-403E-A18D-68219C1EF6B3}"/>
                  </a:ext>
                </a:extLst>
              </p:cNvPr>
              <p:cNvSpPr txBox="1"/>
              <p:nvPr/>
            </p:nvSpPr>
            <p:spPr>
              <a:xfrm>
                <a:off x="10855812" y="4326749"/>
                <a:ext cx="2923856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200" dirty="0"/>
                  <a:t>Capabilities</a:t>
                </a:r>
              </a:p>
            </p:txBody>
          </p:sp>
          <p:sp>
            <p:nvSpPr>
              <p:cNvPr id="309" name="Rectangle: Rounded Corners 308">
                <a:extLst>
                  <a:ext uri="{FF2B5EF4-FFF2-40B4-BE49-F238E27FC236}">
                    <a16:creationId xmlns:a16="http://schemas.microsoft.com/office/drawing/2014/main" id="{E0D7ED23-DD98-47B1-9545-C92DBA69B627}"/>
                  </a:ext>
                </a:extLst>
              </p:cNvPr>
              <p:cNvSpPr/>
              <p:nvPr/>
            </p:nvSpPr>
            <p:spPr>
              <a:xfrm>
                <a:off x="7522060" y="1750478"/>
                <a:ext cx="2927920" cy="4728645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Idea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85423E6-D19E-407D-B131-5C004C391205}"/>
                  </a:ext>
                </a:extLst>
              </p:cNvPr>
              <p:cNvSpPr txBox="1"/>
              <p:nvPr/>
            </p:nvSpPr>
            <p:spPr>
              <a:xfrm>
                <a:off x="7532846" y="4775231"/>
                <a:ext cx="2888813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Signals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E456EAC1-C132-4F74-BD34-1E7E586FC835}"/>
                  </a:ext>
                </a:extLst>
              </p:cNvPr>
              <p:cNvSpPr txBox="1"/>
              <p:nvPr/>
            </p:nvSpPr>
            <p:spPr>
              <a:xfrm>
                <a:off x="7532846" y="2003882"/>
                <a:ext cx="2859801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Goals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391D5B03-9CD3-4AC0-BEBB-D5A656596AA9}"/>
                  </a:ext>
                </a:extLst>
              </p:cNvPr>
              <p:cNvSpPr txBox="1"/>
              <p:nvPr/>
            </p:nvSpPr>
            <p:spPr>
              <a:xfrm>
                <a:off x="7535445" y="3234345"/>
                <a:ext cx="2923856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200" dirty="0"/>
                  <a:t>Client disruptors</a:t>
                </a:r>
              </a:p>
            </p:txBody>
          </p: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E15575A9-9D52-469B-982E-9A7D464E8057}"/>
                  </a:ext>
                </a:extLst>
              </p:cNvPr>
              <p:cNvGrpSpPr/>
              <p:nvPr/>
            </p:nvGrpSpPr>
            <p:grpSpPr>
              <a:xfrm>
                <a:off x="7797994" y="3615143"/>
                <a:ext cx="368787" cy="368787"/>
                <a:chOff x="3099701" y="4670479"/>
                <a:chExt cx="473721" cy="473721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8DB45D9B-829E-44C2-ABB3-8302AEBEE63B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EB37DE3F-EED8-4F8B-A493-66944E9E044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281AF297-3A02-43BE-9A3D-42E074ABA08D}"/>
                  </a:ext>
                </a:extLst>
              </p:cNvPr>
              <p:cNvGrpSpPr/>
              <p:nvPr/>
            </p:nvGrpSpPr>
            <p:grpSpPr>
              <a:xfrm>
                <a:off x="8695736" y="4009028"/>
                <a:ext cx="368785" cy="368785"/>
                <a:chOff x="1388136" y="5679237"/>
                <a:chExt cx="473729" cy="473729"/>
              </a:xfrm>
            </p:grpSpPr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1F0F5F2A-0D0D-4A8D-BAF6-932ED82D6544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199D8137-9A9C-435C-AC99-28C675303579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929DFAA3-6D4E-431F-87EA-61A257720AF1}"/>
                  </a:ext>
                </a:extLst>
              </p:cNvPr>
              <p:cNvGrpSpPr/>
              <p:nvPr/>
            </p:nvGrpSpPr>
            <p:grpSpPr>
              <a:xfrm>
                <a:off x="9505774" y="3615143"/>
                <a:ext cx="368787" cy="368787"/>
                <a:chOff x="3099701" y="4670479"/>
                <a:chExt cx="473721" cy="473721"/>
              </a:xfrm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CD9FCEFC-F47B-48F0-BB1C-8B845A9DA8D1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dirty="0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ACCF87C7-685C-4AEA-81B6-08AB374DA6F5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98D883AB-BFD2-4224-B4C5-5002B1555569}"/>
                  </a:ext>
                </a:extLst>
              </p:cNvPr>
              <p:cNvGrpSpPr/>
              <p:nvPr/>
            </p:nvGrpSpPr>
            <p:grpSpPr>
              <a:xfrm>
                <a:off x="8091806" y="2365254"/>
                <a:ext cx="360166" cy="360166"/>
                <a:chOff x="3099701" y="4670479"/>
                <a:chExt cx="473721" cy="473721"/>
              </a:xfrm>
            </p:grpSpPr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0BF7301D-E4EF-4077-8B68-15760D69096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95080AE7-814A-4BFC-BAC6-A0B077DC94D9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D6FB6B6D-C284-4EE1-8591-125B0945AAD5}"/>
                  </a:ext>
                </a:extLst>
              </p:cNvPr>
              <p:cNvGrpSpPr/>
              <p:nvPr/>
            </p:nvGrpSpPr>
            <p:grpSpPr>
              <a:xfrm>
                <a:off x="9767331" y="2365254"/>
                <a:ext cx="360166" cy="360166"/>
                <a:chOff x="3099701" y="4670479"/>
                <a:chExt cx="473721" cy="473721"/>
              </a:xfrm>
            </p:grpSpPr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40125D05-F02F-437E-A4EC-0683FD89A418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687FC668-E26D-4653-B6C4-9E558AAD19C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23C3AC41-5242-47E7-978B-6D173EE146A4}"/>
                  </a:ext>
                </a:extLst>
              </p:cNvPr>
              <p:cNvGrpSpPr/>
              <p:nvPr/>
            </p:nvGrpSpPr>
            <p:grpSpPr>
              <a:xfrm>
                <a:off x="8521173" y="5167953"/>
                <a:ext cx="1458606" cy="365709"/>
                <a:chOff x="3626892" y="5193688"/>
                <a:chExt cx="1656305" cy="415277"/>
              </a:xfrm>
            </p:grpSpPr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41F2B02B-6E56-4BB2-80A3-F60D30B296CB}"/>
                    </a:ext>
                  </a:extLst>
                </p:cNvPr>
                <p:cNvGrpSpPr/>
                <p:nvPr/>
              </p:nvGrpSpPr>
              <p:grpSpPr>
                <a:xfrm>
                  <a:off x="3626892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ACAECC74-56CA-40A1-A27B-93AD69F5A3E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84A2AD05-D383-40E7-A161-4356A63ABEB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25623921-A0C7-4686-9037-6FF0E1D4B5A0}"/>
                    </a:ext>
                  </a:extLst>
                </p:cNvPr>
                <p:cNvGrpSpPr/>
                <p:nvPr/>
              </p:nvGrpSpPr>
              <p:grpSpPr>
                <a:xfrm>
                  <a:off x="4867920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679889A-D41E-49CA-AC5A-A65B94CC971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3AE3350B-CDDE-4954-8B83-18142DA979DF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15CA83A-6536-478B-81EE-40DB94650558}"/>
                  </a:ext>
                </a:extLst>
              </p:cNvPr>
              <p:cNvGrpSpPr/>
              <p:nvPr/>
            </p:nvGrpSpPr>
            <p:grpSpPr>
              <a:xfrm>
                <a:off x="11099875" y="2375365"/>
                <a:ext cx="360166" cy="360166"/>
                <a:chOff x="3099701" y="4670479"/>
                <a:chExt cx="473721" cy="473721"/>
              </a:xfrm>
            </p:grpSpPr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55F75F5D-C6C3-4E5D-AF60-E97B6635A7A4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49A23E6E-9E5B-4C47-8B1C-68B168423A2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49741AEE-E81E-44FF-A05A-2187F7737777}"/>
                  </a:ext>
                </a:extLst>
              </p:cNvPr>
              <p:cNvGrpSpPr/>
              <p:nvPr/>
            </p:nvGrpSpPr>
            <p:grpSpPr>
              <a:xfrm>
                <a:off x="11764098" y="2375365"/>
                <a:ext cx="360166" cy="360166"/>
                <a:chOff x="3099701" y="4670479"/>
                <a:chExt cx="473721" cy="473721"/>
              </a:xfrm>
            </p:grpSpPr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4796784F-3699-45B9-93B2-9E670941A9AE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4C3D658-AEB9-4914-A13A-B55E014C63F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DD46B9E5-71B0-4543-AE82-251DEA615EFE}"/>
                  </a:ext>
                </a:extLst>
              </p:cNvPr>
              <p:cNvGrpSpPr/>
              <p:nvPr/>
            </p:nvGrpSpPr>
            <p:grpSpPr>
              <a:xfrm>
                <a:off x="12428321" y="2371055"/>
                <a:ext cx="368787" cy="368787"/>
                <a:chOff x="3099701" y="4670479"/>
                <a:chExt cx="473721" cy="473721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AC644DD2-2DD9-4D71-8542-E17A08181D9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8CC39229-DF47-489A-8970-5877D6B7149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5AC683FE-4F10-42BA-B0A0-127B08F50665}"/>
                  </a:ext>
                </a:extLst>
              </p:cNvPr>
              <p:cNvGrpSpPr/>
              <p:nvPr/>
            </p:nvGrpSpPr>
            <p:grpSpPr>
              <a:xfrm>
                <a:off x="13101165" y="2371055"/>
                <a:ext cx="368787" cy="368787"/>
                <a:chOff x="3099701" y="4670479"/>
                <a:chExt cx="473721" cy="473721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B371E795-0D99-46EA-955D-C6342567A2D8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B85DD241-3D4B-4C13-A899-5F47DDEAF15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12A82DAA-B6FE-45E4-A88E-0BD4D87DCCCE}"/>
                  </a:ext>
                </a:extLst>
              </p:cNvPr>
              <p:cNvGrpSpPr/>
              <p:nvPr/>
            </p:nvGrpSpPr>
            <p:grpSpPr>
              <a:xfrm>
                <a:off x="11369479" y="2853754"/>
                <a:ext cx="368785" cy="368785"/>
                <a:chOff x="1388136" y="5679237"/>
                <a:chExt cx="473729" cy="473729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567B1E-48A0-4478-8633-DF3CF08D4893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499EF4D7-2582-4112-8633-326980DED4AD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5A938440-FD13-445F-89AB-A42DBF8E4D06}"/>
                  </a:ext>
                </a:extLst>
              </p:cNvPr>
              <p:cNvGrpSpPr/>
              <p:nvPr/>
            </p:nvGrpSpPr>
            <p:grpSpPr>
              <a:xfrm>
                <a:off x="12061248" y="2855292"/>
                <a:ext cx="365709" cy="365709"/>
                <a:chOff x="3099701" y="4670479"/>
                <a:chExt cx="473721" cy="473721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0F76DF7-7C0F-41EB-ABED-F1D2B9D963DF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C0A2A099-4019-46F3-8BFD-1B6D1124E50E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F99D1039-C32B-4130-A1CF-D551ECDEB35A}"/>
                  </a:ext>
                </a:extLst>
              </p:cNvPr>
              <p:cNvGrpSpPr/>
              <p:nvPr/>
            </p:nvGrpSpPr>
            <p:grpSpPr>
              <a:xfrm>
                <a:off x="12749940" y="2855292"/>
                <a:ext cx="365708" cy="365709"/>
                <a:chOff x="3099698" y="4670478"/>
                <a:chExt cx="473720" cy="473721"/>
              </a:xfrm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FC57F748-2FE6-41B7-8736-03AAF9C49CFA}"/>
                    </a:ext>
                  </a:extLst>
                </p:cNvPr>
                <p:cNvSpPr/>
                <p:nvPr/>
              </p:nvSpPr>
              <p:spPr>
                <a:xfrm>
                  <a:off x="3099698" y="4670478"/>
                  <a:ext cx="473720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F06990BB-4399-4EE9-8165-B1C5E33A40E3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</p:grp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90CD2908-9E40-47B8-BC2C-E8E783E537B4}"/>
                </a:ext>
              </a:extLst>
            </p:cNvPr>
            <p:cNvGrpSpPr/>
            <p:nvPr/>
          </p:nvGrpSpPr>
          <p:grpSpPr>
            <a:xfrm>
              <a:off x="4044407" y="1383176"/>
              <a:ext cx="2933572" cy="5463249"/>
              <a:chOff x="4185994" y="1466832"/>
              <a:chExt cx="2933572" cy="5463249"/>
            </a:xfrm>
          </p:grpSpPr>
          <p:sp>
            <p:nvSpPr>
              <p:cNvPr id="604" name="Rectangle: Rounded Corners 603">
                <a:extLst>
                  <a:ext uri="{FF2B5EF4-FFF2-40B4-BE49-F238E27FC236}">
                    <a16:creationId xmlns:a16="http://schemas.microsoft.com/office/drawing/2014/main" id="{9C5BB8A3-6850-4D4E-BEF0-BB31440A1131}"/>
                  </a:ext>
                </a:extLst>
              </p:cNvPr>
              <p:cNvSpPr/>
              <p:nvPr/>
            </p:nvSpPr>
            <p:spPr>
              <a:xfrm>
                <a:off x="4191646" y="1466832"/>
                <a:ext cx="2927920" cy="5463249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Client Digital Blueprint </a:t>
                </a:r>
              </a:p>
            </p:txBody>
          </p: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D4942DFE-EB58-40DB-A03E-9C0A6B7D8823}"/>
                  </a:ext>
                </a:extLst>
              </p:cNvPr>
              <p:cNvGrpSpPr/>
              <p:nvPr/>
            </p:nvGrpSpPr>
            <p:grpSpPr>
              <a:xfrm>
                <a:off x="5239730" y="3571546"/>
                <a:ext cx="368785" cy="368785"/>
                <a:chOff x="1388136" y="5679237"/>
                <a:chExt cx="473729" cy="473729"/>
              </a:xfrm>
            </p:grpSpPr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01D220D7-1432-4EE8-B9D9-3997356A53CB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24D1C00D-15B8-4A37-B79E-FC47B847DDEC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023AA22D-E74B-4604-BF06-9E41BD14212E}"/>
                  </a:ext>
                </a:extLst>
              </p:cNvPr>
              <p:cNvGrpSpPr/>
              <p:nvPr/>
            </p:nvGrpSpPr>
            <p:grpSpPr>
              <a:xfrm>
                <a:off x="4982776" y="3965429"/>
                <a:ext cx="368787" cy="368787"/>
                <a:chOff x="3099701" y="4670479"/>
                <a:chExt cx="473721" cy="473721"/>
              </a:xfrm>
            </p:grpSpPr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F7F77170-951A-465B-9A4F-6452C8732B9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E2CDD223-5E08-4D49-B712-717433C7075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905B9F05-A04C-4FFD-9E32-719DD8EDECD8}"/>
                  </a:ext>
                </a:extLst>
              </p:cNvPr>
              <p:cNvGrpSpPr/>
              <p:nvPr/>
            </p:nvGrpSpPr>
            <p:grpSpPr>
              <a:xfrm>
                <a:off x="5821714" y="3571546"/>
                <a:ext cx="368785" cy="368785"/>
                <a:chOff x="1388136" y="5679237"/>
                <a:chExt cx="473729" cy="473729"/>
              </a:xfrm>
            </p:grpSpPr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4036A720-9722-4D30-BAD3-645D9F65D844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41FBD06B-FEFB-4670-A3F7-79F53353700B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4D691860-C04C-461C-A5C2-B8D7547E6F15}"/>
                  </a:ext>
                </a:extLst>
              </p:cNvPr>
              <p:cNvGrpSpPr/>
              <p:nvPr/>
            </p:nvGrpSpPr>
            <p:grpSpPr>
              <a:xfrm>
                <a:off x="6138793" y="3965429"/>
                <a:ext cx="368787" cy="368787"/>
                <a:chOff x="3099701" y="4670479"/>
                <a:chExt cx="473721" cy="473721"/>
              </a:xfrm>
            </p:grpSpPr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C4847320-B7CA-44B1-831F-1CA8E199DF3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1E3F541F-7F5B-4628-8185-7941389A0C9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BAC27585-6834-403C-8964-19659C9E4733}"/>
                  </a:ext>
                </a:extLst>
              </p:cNvPr>
              <p:cNvGrpSpPr/>
              <p:nvPr/>
            </p:nvGrpSpPr>
            <p:grpSpPr>
              <a:xfrm>
                <a:off x="4659380" y="5124355"/>
                <a:ext cx="2005055" cy="365709"/>
                <a:chOff x="3006378" y="5193688"/>
                <a:chExt cx="2276819" cy="415277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45BC52E4-4889-48D9-AD2D-D39CA33439A5}"/>
                    </a:ext>
                  </a:extLst>
                </p:cNvPr>
                <p:cNvGrpSpPr/>
                <p:nvPr/>
              </p:nvGrpSpPr>
              <p:grpSpPr>
                <a:xfrm>
                  <a:off x="3006378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8" name="Oval 647">
                    <a:extLst>
                      <a:ext uri="{FF2B5EF4-FFF2-40B4-BE49-F238E27FC236}">
                        <a16:creationId xmlns:a16="http://schemas.microsoft.com/office/drawing/2014/main" id="{AA389B17-985A-4A1A-AB68-01CBDD7CB9A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49" name="Oval 648">
                    <a:extLst>
                      <a:ext uri="{FF2B5EF4-FFF2-40B4-BE49-F238E27FC236}">
                        <a16:creationId xmlns:a16="http://schemas.microsoft.com/office/drawing/2014/main" id="{E74A6CB5-990B-4B9D-9FDA-3EA1B8D18DF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F1A64544-F522-445A-8A95-055CC8106166}"/>
                    </a:ext>
                  </a:extLst>
                </p:cNvPr>
                <p:cNvGrpSpPr/>
                <p:nvPr/>
              </p:nvGrpSpPr>
              <p:grpSpPr>
                <a:xfrm>
                  <a:off x="3626892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6" name="Oval 645">
                    <a:extLst>
                      <a:ext uri="{FF2B5EF4-FFF2-40B4-BE49-F238E27FC236}">
                        <a16:creationId xmlns:a16="http://schemas.microsoft.com/office/drawing/2014/main" id="{A8F8681B-001E-4FAB-8B3D-4DDB51CDD25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47" name="Oval 646">
                    <a:extLst>
                      <a:ext uri="{FF2B5EF4-FFF2-40B4-BE49-F238E27FC236}">
                        <a16:creationId xmlns:a16="http://schemas.microsoft.com/office/drawing/2014/main" id="{1D1E8A24-D1A6-499D-AA66-775B6AFAB00B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81D6D3CE-8612-4B9F-A772-122ECCBD038E}"/>
                    </a:ext>
                  </a:extLst>
                </p:cNvPr>
                <p:cNvGrpSpPr/>
                <p:nvPr/>
              </p:nvGrpSpPr>
              <p:grpSpPr>
                <a:xfrm>
                  <a:off x="4247406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4" name="Oval 643">
                    <a:extLst>
                      <a:ext uri="{FF2B5EF4-FFF2-40B4-BE49-F238E27FC236}">
                        <a16:creationId xmlns:a16="http://schemas.microsoft.com/office/drawing/2014/main" id="{A02617F1-87AB-49AE-ABF3-89AF4E5A752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45" name="Oval 644">
                    <a:extLst>
                      <a:ext uri="{FF2B5EF4-FFF2-40B4-BE49-F238E27FC236}">
                        <a16:creationId xmlns:a16="http://schemas.microsoft.com/office/drawing/2014/main" id="{A1FCD834-46B7-4541-A029-1D59F7F3172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41" name="Group 640">
                  <a:extLst>
                    <a:ext uri="{FF2B5EF4-FFF2-40B4-BE49-F238E27FC236}">
                      <a16:creationId xmlns:a16="http://schemas.microsoft.com/office/drawing/2014/main" id="{2DE73A73-DAE0-4443-940D-82213D3B9AB7}"/>
                    </a:ext>
                  </a:extLst>
                </p:cNvPr>
                <p:cNvGrpSpPr/>
                <p:nvPr/>
              </p:nvGrpSpPr>
              <p:grpSpPr>
                <a:xfrm>
                  <a:off x="4867920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2" name="Oval 641">
                    <a:extLst>
                      <a:ext uri="{FF2B5EF4-FFF2-40B4-BE49-F238E27FC236}">
                        <a16:creationId xmlns:a16="http://schemas.microsoft.com/office/drawing/2014/main" id="{91B1C1B5-63FD-44DE-821D-DC170F1F859C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43" name="Oval 642">
                    <a:extLst>
                      <a:ext uri="{FF2B5EF4-FFF2-40B4-BE49-F238E27FC236}">
                        <a16:creationId xmlns:a16="http://schemas.microsoft.com/office/drawing/2014/main" id="{418B9FA4-9D30-4888-B9D6-870BA4CC22C8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12B0164C-E678-45A5-A236-6791EDCF8873}"/>
                  </a:ext>
                </a:extLst>
              </p:cNvPr>
              <p:cNvGrpSpPr/>
              <p:nvPr/>
            </p:nvGrpSpPr>
            <p:grpSpPr>
              <a:xfrm>
                <a:off x="4398348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C1B4110E-EDEF-4401-B825-EB5C2DEBC0A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BB89613B-906C-474A-975D-81246729EC2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03BF1032-C8F6-4881-B955-94E220A1BEE9}"/>
                  </a:ext>
                </a:extLst>
              </p:cNvPr>
              <p:cNvGrpSpPr/>
              <p:nvPr/>
            </p:nvGrpSpPr>
            <p:grpSpPr>
              <a:xfrm>
                <a:off x="5515364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F2BEE590-AD07-4147-88C9-A778E83CE152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530BE0CA-14CA-42D2-8BBD-689C7AF59710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04CCB1A4-3D72-4C31-9AF2-AB1F25A53CAF}"/>
                  </a:ext>
                </a:extLst>
              </p:cNvPr>
              <p:cNvGrpSpPr/>
              <p:nvPr/>
            </p:nvGrpSpPr>
            <p:grpSpPr>
              <a:xfrm>
                <a:off x="6073872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A4E3CE2B-7015-42D4-A09F-468855C0B568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58391976-353D-417B-A310-9214FE2045FE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44938E43-AA7B-4FAC-A704-BFA7B88EE561}"/>
                  </a:ext>
                </a:extLst>
              </p:cNvPr>
              <p:cNvGrpSpPr/>
              <p:nvPr/>
            </p:nvGrpSpPr>
            <p:grpSpPr>
              <a:xfrm>
                <a:off x="4663044" y="2328328"/>
                <a:ext cx="2329503" cy="2005887"/>
                <a:chOff x="4663044" y="2328328"/>
                <a:chExt cx="2329503" cy="2005887"/>
              </a:xfrm>
            </p:grpSpPr>
            <p:grpSp>
              <p:nvGrpSpPr>
                <p:cNvPr id="617" name="Group 616">
                  <a:extLst>
                    <a:ext uri="{FF2B5EF4-FFF2-40B4-BE49-F238E27FC236}">
                      <a16:creationId xmlns:a16="http://schemas.microsoft.com/office/drawing/2014/main" id="{5FFA121A-AE14-494E-96AB-9DECDC43E6EF}"/>
                    </a:ext>
                  </a:extLst>
                </p:cNvPr>
                <p:cNvGrpSpPr/>
                <p:nvPr/>
              </p:nvGrpSpPr>
              <p:grpSpPr>
                <a:xfrm>
                  <a:off x="466304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630" name="Oval 629">
                    <a:extLst>
                      <a:ext uri="{FF2B5EF4-FFF2-40B4-BE49-F238E27FC236}">
                        <a16:creationId xmlns:a16="http://schemas.microsoft.com/office/drawing/2014/main" id="{840B3EE3-4338-41E6-8A1B-87B0FAD007D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31" name="Oval 630">
                    <a:extLst>
                      <a:ext uri="{FF2B5EF4-FFF2-40B4-BE49-F238E27FC236}">
                        <a16:creationId xmlns:a16="http://schemas.microsoft.com/office/drawing/2014/main" id="{25ABDD20-A76B-4537-9C01-A83C7C726577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18" name="Group 617">
                  <a:extLst>
                    <a:ext uri="{FF2B5EF4-FFF2-40B4-BE49-F238E27FC236}">
                      <a16:creationId xmlns:a16="http://schemas.microsoft.com/office/drawing/2014/main" id="{AB3E0676-589C-49A2-918B-54E0615EF089}"/>
                    </a:ext>
                  </a:extLst>
                </p:cNvPr>
                <p:cNvGrpSpPr/>
                <p:nvPr/>
              </p:nvGrpSpPr>
              <p:grpSpPr>
                <a:xfrm>
                  <a:off x="5560786" y="3965430"/>
                  <a:ext cx="368785" cy="368785"/>
                  <a:chOff x="1388136" y="5679237"/>
                  <a:chExt cx="473729" cy="473729"/>
                </a:xfrm>
              </p:grpSpPr>
              <p:sp>
                <p:nvSpPr>
                  <p:cNvPr id="628" name="Oval 627">
                    <a:extLst>
                      <a:ext uri="{FF2B5EF4-FFF2-40B4-BE49-F238E27FC236}">
                        <a16:creationId xmlns:a16="http://schemas.microsoft.com/office/drawing/2014/main" id="{5BDA03E9-DEFF-4C66-872D-F1D42E15E7F8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29" name="Oval 628">
                    <a:extLst>
                      <a:ext uri="{FF2B5EF4-FFF2-40B4-BE49-F238E27FC236}">
                        <a16:creationId xmlns:a16="http://schemas.microsoft.com/office/drawing/2014/main" id="{AACE8BC9-8565-491F-8D64-86C08DB2FC3D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19" name="Group 618">
                  <a:extLst>
                    <a:ext uri="{FF2B5EF4-FFF2-40B4-BE49-F238E27FC236}">
                      <a16:creationId xmlns:a16="http://schemas.microsoft.com/office/drawing/2014/main" id="{B6432C05-C5BA-4FAF-B2D0-8569EB6E347A}"/>
                    </a:ext>
                  </a:extLst>
                </p:cNvPr>
                <p:cNvGrpSpPr/>
                <p:nvPr/>
              </p:nvGrpSpPr>
              <p:grpSpPr>
                <a:xfrm>
                  <a:off x="637082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626" name="Oval 625">
                    <a:extLst>
                      <a:ext uri="{FF2B5EF4-FFF2-40B4-BE49-F238E27FC236}">
                        <a16:creationId xmlns:a16="http://schemas.microsoft.com/office/drawing/2014/main" id="{2B5C886E-397B-427D-B339-231D740796D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dirty="0"/>
                  </a:p>
                </p:txBody>
              </p:sp>
              <p:sp>
                <p:nvSpPr>
                  <p:cNvPr id="627" name="Oval 626">
                    <a:extLst>
                      <a:ext uri="{FF2B5EF4-FFF2-40B4-BE49-F238E27FC236}">
                        <a16:creationId xmlns:a16="http://schemas.microsoft.com/office/drawing/2014/main" id="{322C5235-E39D-4DAE-ADCA-ED62CFC1E51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20" name="Group 619">
                  <a:extLst>
                    <a:ext uri="{FF2B5EF4-FFF2-40B4-BE49-F238E27FC236}">
                      <a16:creationId xmlns:a16="http://schemas.microsoft.com/office/drawing/2014/main" id="{D0BBDBC7-9673-401F-ABF1-CA486AEE128F}"/>
                    </a:ext>
                  </a:extLst>
                </p:cNvPr>
                <p:cNvGrpSpPr/>
                <p:nvPr/>
              </p:nvGrpSpPr>
              <p:grpSpPr>
                <a:xfrm>
                  <a:off x="4956856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624" name="Oval 623">
                    <a:extLst>
                      <a:ext uri="{FF2B5EF4-FFF2-40B4-BE49-F238E27FC236}">
                        <a16:creationId xmlns:a16="http://schemas.microsoft.com/office/drawing/2014/main" id="{AF73C789-B64B-405B-A8A2-FB7111CFE0DB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25" name="Oval 624">
                    <a:extLst>
                      <a:ext uri="{FF2B5EF4-FFF2-40B4-BE49-F238E27FC236}">
                        <a16:creationId xmlns:a16="http://schemas.microsoft.com/office/drawing/2014/main" id="{06428DBB-216D-40C5-90A9-F4A6136BEB3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257DEE5A-036E-43CA-BFBB-EF71582BD6B2}"/>
                    </a:ext>
                  </a:extLst>
                </p:cNvPr>
                <p:cNvGrpSpPr/>
                <p:nvPr/>
              </p:nvGrpSpPr>
              <p:grpSpPr>
                <a:xfrm>
                  <a:off x="6632381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A2E8F5F7-E023-4763-92D4-4DE23A468FC1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23" name="Oval 622">
                    <a:extLst>
                      <a:ext uri="{FF2B5EF4-FFF2-40B4-BE49-F238E27FC236}">
                        <a16:creationId xmlns:a16="http://schemas.microsoft.com/office/drawing/2014/main" id="{459C37DB-75DE-4D2E-AEF1-8671874154E8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944E8C30-D608-49EA-B7B8-D1C1A7042234}"/>
                  </a:ext>
                </a:extLst>
              </p:cNvPr>
              <p:cNvSpPr txBox="1"/>
              <p:nvPr/>
            </p:nvSpPr>
            <p:spPr>
              <a:xfrm>
                <a:off x="4191646" y="4711428"/>
                <a:ext cx="2927920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Signals</a:t>
                </a:r>
              </a:p>
            </p:txBody>
          </p:sp>
          <p:sp>
            <p:nvSpPr>
              <p:cNvPr id="615" name="TextBox 614">
                <a:extLst>
                  <a:ext uri="{FF2B5EF4-FFF2-40B4-BE49-F238E27FC236}">
                    <a16:creationId xmlns:a16="http://schemas.microsoft.com/office/drawing/2014/main" id="{D128F053-D224-411A-A819-B9E26EEE0A96}"/>
                  </a:ext>
                </a:extLst>
              </p:cNvPr>
              <p:cNvSpPr txBox="1"/>
              <p:nvPr/>
            </p:nvSpPr>
            <p:spPr>
              <a:xfrm>
                <a:off x="4185994" y="3190747"/>
                <a:ext cx="2923856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200" dirty="0"/>
                  <a:t>Client disruptors</a:t>
                </a:r>
              </a:p>
            </p:txBody>
          </p:sp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E2597365-0705-4635-94EF-7AF55D4E6593}"/>
                  </a:ext>
                </a:extLst>
              </p:cNvPr>
              <p:cNvSpPr txBox="1"/>
              <p:nvPr/>
            </p:nvSpPr>
            <p:spPr>
              <a:xfrm>
                <a:off x="4195710" y="1937819"/>
                <a:ext cx="2923856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Goals</a:t>
                </a:r>
              </a:p>
            </p:txBody>
          </p:sp>
        </p:grpSp>
        <p:grpSp>
          <p:nvGrpSpPr>
            <p:cNvPr id="658" name="Group 657">
              <a:extLst>
                <a:ext uri="{FF2B5EF4-FFF2-40B4-BE49-F238E27FC236}">
                  <a16:creationId xmlns:a16="http://schemas.microsoft.com/office/drawing/2014/main" id="{1829BD5D-0AF1-4870-B5D1-3888D990A006}"/>
                </a:ext>
              </a:extLst>
            </p:cNvPr>
            <p:cNvGrpSpPr/>
            <p:nvPr/>
          </p:nvGrpSpPr>
          <p:grpSpPr>
            <a:xfrm>
              <a:off x="858795" y="821803"/>
              <a:ext cx="2930358" cy="6585995"/>
              <a:chOff x="858795" y="949124"/>
              <a:chExt cx="2930358" cy="6585995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3027C76-BB4F-4B2E-9EF0-F504F1366A32}"/>
                  </a:ext>
                </a:extLst>
              </p:cNvPr>
              <p:cNvSpPr/>
              <p:nvPr/>
            </p:nvSpPr>
            <p:spPr>
              <a:xfrm>
                <a:off x="858795" y="949124"/>
                <a:ext cx="2930357" cy="6585995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Workspace</a:t>
                </a:r>
              </a:p>
            </p:txBody>
          </p:sp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27C312E5-8927-48E0-8567-10BB56E921A3}"/>
                  </a:ext>
                </a:extLst>
              </p:cNvPr>
              <p:cNvGrpSpPr/>
              <p:nvPr/>
            </p:nvGrpSpPr>
            <p:grpSpPr>
              <a:xfrm>
                <a:off x="887341" y="3034547"/>
                <a:ext cx="2862344" cy="2327818"/>
                <a:chOff x="1180904" y="2006399"/>
                <a:chExt cx="2862344" cy="2327818"/>
              </a:xfrm>
            </p:grpSpPr>
            <p:grpSp>
              <p:nvGrpSpPr>
                <p:cNvPr id="662" name="Group 661">
                  <a:extLst>
                    <a:ext uri="{FF2B5EF4-FFF2-40B4-BE49-F238E27FC236}">
                      <a16:creationId xmlns:a16="http://schemas.microsoft.com/office/drawing/2014/main" id="{6AED9CBC-1071-4F65-B213-7B513CE8E71D}"/>
                    </a:ext>
                  </a:extLst>
                </p:cNvPr>
                <p:cNvGrpSpPr/>
                <p:nvPr/>
              </p:nvGrpSpPr>
              <p:grpSpPr>
                <a:xfrm>
                  <a:off x="1180904" y="3282950"/>
                  <a:ext cx="2862344" cy="1051267"/>
                  <a:chOff x="2999341" y="3594302"/>
                  <a:chExt cx="2338344" cy="858815"/>
                </a:xfrm>
              </p:grpSpPr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D06929D9-3245-4774-8AAA-FCC943954ECD}"/>
                      </a:ext>
                    </a:extLst>
                  </p:cNvPr>
                  <p:cNvGrpSpPr/>
                  <p:nvPr/>
                </p:nvGrpSpPr>
                <p:grpSpPr>
                  <a:xfrm>
                    <a:off x="2999341" y="3594302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704" name="Oval 703">
                      <a:extLst>
                        <a:ext uri="{FF2B5EF4-FFF2-40B4-BE49-F238E27FC236}">
                          <a16:creationId xmlns:a16="http://schemas.microsoft.com/office/drawing/2014/main" id="{20C944BC-1CA9-4D70-B4F5-8DFF66C76F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705" name="Oval 704">
                      <a:extLst>
                        <a:ext uri="{FF2B5EF4-FFF2-40B4-BE49-F238E27FC236}">
                          <a16:creationId xmlns:a16="http://schemas.microsoft.com/office/drawing/2014/main" id="{F91540F8-D5C5-4F15-B13A-C1EFE24818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86" name="Group 685">
                    <a:extLst>
                      <a:ext uri="{FF2B5EF4-FFF2-40B4-BE49-F238E27FC236}">
                        <a16:creationId xmlns:a16="http://schemas.microsoft.com/office/drawing/2014/main" id="{BAE9FEC2-2913-47EC-AC9A-95C9D0EED1ED}"/>
                      </a:ext>
                    </a:extLst>
                  </p:cNvPr>
                  <p:cNvGrpSpPr/>
                  <p:nvPr/>
                </p:nvGrpSpPr>
                <p:grpSpPr>
                  <a:xfrm>
                    <a:off x="3648725" y="3594303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702" name="Oval 701">
                      <a:extLst>
                        <a:ext uri="{FF2B5EF4-FFF2-40B4-BE49-F238E27FC236}">
                          <a16:creationId xmlns:a16="http://schemas.microsoft.com/office/drawing/2014/main" id="{382467F2-D936-409A-93CD-D426E3D47E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703" name="Oval 702">
                      <a:extLst>
                        <a:ext uri="{FF2B5EF4-FFF2-40B4-BE49-F238E27FC236}">
                          <a16:creationId xmlns:a16="http://schemas.microsoft.com/office/drawing/2014/main" id="{62066345-A6FA-4CD0-9CCE-24D48E41CE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87" name="Group 686">
                    <a:extLst>
                      <a:ext uri="{FF2B5EF4-FFF2-40B4-BE49-F238E27FC236}">
                        <a16:creationId xmlns:a16="http://schemas.microsoft.com/office/drawing/2014/main" id="{BE63BF6A-3FEA-45A0-A4E9-9DDE810794B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379" y="4037840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700" name="Oval 699">
                      <a:extLst>
                        <a:ext uri="{FF2B5EF4-FFF2-40B4-BE49-F238E27FC236}">
                          <a16:creationId xmlns:a16="http://schemas.microsoft.com/office/drawing/2014/main" id="{116954B6-6818-4879-B64D-79649B935C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701" name="Oval 700">
                      <a:extLst>
                        <a:ext uri="{FF2B5EF4-FFF2-40B4-BE49-F238E27FC236}">
                          <a16:creationId xmlns:a16="http://schemas.microsoft.com/office/drawing/2014/main" id="{E271B8DC-6E2B-446F-87CD-C9C0F1EF2B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88" name="Group 687">
                    <a:extLst>
                      <a:ext uri="{FF2B5EF4-FFF2-40B4-BE49-F238E27FC236}">
                        <a16:creationId xmlns:a16="http://schemas.microsoft.com/office/drawing/2014/main" id="{ED2184AF-BCA8-4487-87E7-0F27A141ECF1}"/>
                      </a:ext>
                    </a:extLst>
                  </p:cNvPr>
                  <p:cNvGrpSpPr/>
                  <p:nvPr/>
                </p:nvGrpSpPr>
                <p:grpSpPr>
                  <a:xfrm>
                    <a:off x="4010254" y="4037841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98" name="Oval 697">
                      <a:extLst>
                        <a:ext uri="{FF2B5EF4-FFF2-40B4-BE49-F238E27FC236}">
                          <a16:creationId xmlns:a16="http://schemas.microsoft.com/office/drawing/2014/main" id="{491D8515-9459-4DA3-9A40-FA42FE8F4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99" name="Oval 698">
                      <a:extLst>
                        <a:ext uri="{FF2B5EF4-FFF2-40B4-BE49-F238E27FC236}">
                          <a16:creationId xmlns:a16="http://schemas.microsoft.com/office/drawing/2014/main" id="{21A0F7A5-A485-44FD-909E-D02ECAE09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89" name="Group 688">
                    <a:extLst>
                      <a:ext uri="{FF2B5EF4-FFF2-40B4-BE49-F238E27FC236}">
                        <a16:creationId xmlns:a16="http://schemas.microsoft.com/office/drawing/2014/main" id="{4FFB12EA-9E8B-4C3F-8E21-F98C9CE9AAA6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76" y="3594303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96" name="Oval 695">
                      <a:extLst>
                        <a:ext uri="{FF2B5EF4-FFF2-40B4-BE49-F238E27FC236}">
                          <a16:creationId xmlns:a16="http://schemas.microsoft.com/office/drawing/2014/main" id="{332250D6-C371-4858-B8EF-3ACBA6349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97" name="Oval 696">
                      <a:extLst>
                        <a:ext uri="{FF2B5EF4-FFF2-40B4-BE49-F238E27FC236}">
                          <a16:creationId xmlns:a16="http://schemas.microsoft.com/office/drawing/2014/main" id="{CEB738DB-FC88-44FD-88A3-6B4CFF8BE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90" name="Group 689">
                    <a:extLst>
                      <a:ext uri="{FF2B5EF4-FFF2-40B4-BE49-F238E27FC236}">
                        <a16:creationId xmlns:a16="http://schemas.microsoft.com/office/drawing/2014/main" id="{DB3FE46F-EA27-4F2E-911F-5162C87BBB03}"/>
                      </a:ext>
                    </a:extLst>
                  </p:cNvPr>
                  <p:cNvGrpSpPr/>
                  <p:nvPr/>
                </p:nvGrpSpPr>
                <p:grpSpPr>
                  <a:xfrm>
                    <a:off x="4661127" y="4037840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94" name="Oval 693">
                      <a:extLst>
                        <a:ext uri="{FF2B5EF4-FFF2-40B4-BE49-F238E27FC236}">
                          <a16:creationId xmlns:a16="http://schemas.microsoft.com/office/drawing/2014/main" id="{5FA75080-A842-46C5-B9E3-BBCA996630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95" name="Oval 694">
                      <a:extLst>
                        <a:ext uri="{FF2B5EF4-FFF2-40B4-BE49-F238E27FC236}">
                          <a16:creationId xmlns:a16="http://schemas.microsoft.com/office/drawing/2014/main" id="{80BF8FDF-304D-4742-B17D-7E243AF65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91" name="Group 690">
                    <a:extLst>
                      <a:ext uri="{FF2B5EF4-FFF2-40B4-BE49-F238E27FC236}">
                        <a16:creationId xmlns:a16="http://schemas.microsoft.com/office/drawing/2014/main" id="{C295FDF3-4115-449B-80E3-1E4D0D068875}"/>
                      </a:ext>
                    </a:extLst>
                  </p:cNvPr>
                  <p:cNvGrpSpPr/>
                  <p:nvPr/>
                </p:nvGrpSpPr>
                <p:grpSpPr>
                  <a:xfrm>
                    <a:off x="4922408" y="3594302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92" name="Oval 691">
                      <a:extLst>
                        <a:ext uri="{FF2B5EF4-FFF2-40B4-BE49-F238E27FC236}">
                          <a16:creationId xmlns:a16="http://schemas.microsoft.com/office/drawing/2014/main" id="{33FFF9DB-8EDA-4B35-A125-D76620892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93" name="Oval 692">
                      <a:extLst>
                        <a:ext uri="{FF2B5EF4-FFF2-40B4-BE49-F238E27FC236}">
                          <a16:creationId xmlns:a16="http://schemas.microsoft.com/office/drawing/2014/main" id="{30B153A4-CDA7-4DD0-9413-FB7563FCC8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</p:grpSp>
            <p:grpSp>
              <p:nvGrpSpPr>
                <p:cNvPr id="663" name="Group 662">
                  <a:extLst>
                    <a:ext uri="{FF2B5EF4-FFF2-40B4-BE49-F238E27FC236}">
                      <a16:creationId xmlns:a16="http://schemas.microsoft.com/office/drawing/2014/main" id="{9BB13CD0-3328-48B3-93A1-28B015FFF296}"/>
                    </a:ext>
                  </a:extLst>
                </p:cNvPr>
                <p:cNvGrpSpPr/>
                <p:nvPr/>
              </p:nvGrpSpPr>
              <p:grpSpPr>
                <a:xfrm>
                  <a:off x="1180904" y="2006399"/>
                  <a:ext cx="2862344" cy="1051267"/>
                  <a:chOff x="2999341" y="3594302"/>
                  <a:chExt cx="2338344" cy="858815"/>
                </a:xfrm>
              </p:grpSpPr>
              <p:grpSp>
                <p:nvGrpSpPr>
                  <p:cNvPr id="664" name="Group 663">
                    <a:extLst>
                      <a:ext uri="{FF2B5EF4-FFF2-40B4-BE49-F238E27FC236}">
                        <a16:creationId xmlns:a16="http://schemas.microsoft.com/office/drawing/2014/main" id="{ACB9F2FD-CF1B-4E7F-B4BA-D6F671097173}"/>
                      </a:ext>
                    </a:extLst>
                  </p:cNvPr>
                  <p:cNvGrpSpPr/>
                  <p:nvPr/>
                </p:nvGrpSpPr>
                <p:grpSpPr>
                  <a:xfrm>
                    <a:off x="2999341" y="3594302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83" name="Oval 682">
                      <a:extLst>
                        <a:ext uri="{FF2B5EF4-FFF2-40B4-BE49-F238E27FC236}">
                          <a16:creationId xmlns:a16="http://schemas.microsoft.com/office/drawing/2014/main" id="{1ECE77B7-6084-4C36-9F64-90092428B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84" name="Oval 683">
                      <a:extLst>
                        <a:ext uri="{FF2B5EF4-FFF2-40B4-BE49-F238E27FC236}">
                          <a16:creationId xmlns:a16="http://schemas.microsoft.com/office/drawing/2014/main" id="{C03C6CE2-FB1D-447D-BFD5-37516E0E98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5" name="Group 664">
                    <a:extLst>
                      <a:ext uri="{FF2B5EF4-FFF2-40B4-BE49-F238E27FC236}">
                        <a16:creationId xmlns:a16="http://schemas.microsoft.com/office/drawing/2014/main" id="{C01C6EF9-27CB-460C-B962-B34B7A12E2FA}"/>
                      </a:ext>
                    </a:extLst>
                  </p:cNvPr>
                  <p:cNvGrpSpPr/>
                  <p:nvPr/>
                </p:nvGrpSpPr>
                <p:grpSpPr>
                  <a:xfrm>
                    <a:off x="3648725" y="3594303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81" name="Oval 680">
                      <a:extLst>
                        <a:ext uri="{FF2B5EF4-FFF2-40B4-BE49-F238E27FC236}">
                          <a16:creationId xmlns:a16="http://schemas.microsoft.com/office/drawing/2014/main" id="{77610BFD-1282-4E60-834F-D08C3E854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82" name="Oval 681">
                      <a:extLst>
                        <a:ext uri="{FF2B5EF4-FFF2-40B4-BE49-F238E27FC236}">
                          <a16:creationId xmlns:a16="http://schemas.microsoft.com/office/drawing/2014/main" id="{487F8434-3A2E-484A-94BC-9EC7CFAC1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6" name="Group 665">
                    <a:extLst>
                      <a:ext uri="{FF2B5EF4-FFF2-40B4-BE49-F238E27FC236}">
                        <a16:creationId xmlns:a16="http://schemas.microsoft.com/office/drawing/2014/main" id="{663D000E-61DF-4958-A221-94466B7AC48F}"/>
                      </a:ext>
                    </a:extLst>
                  </p:cNvPr>
                  <p:cNvGrpSpPr/>
                  <p:nvPr/>
                </p:nvGrpSpPr>
                <p:grpSpPr>
                  <a:xfrm>
                    <a:off x="3359379" y="4037840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79" name="Oval 678">
                      <a:extLst>
                        <a:ext uri="{FF2B5EF4-FFF2-40B4-BE49-F238E27FC236}">
                          <a16:creationId xmlns:a16="http://schemas.microsoft.com/office/drawing/2014/main" id="{050BEF73-176E-4A88-93A4-A726E11F91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80" name="Oval 679">
                      <a:extLst>
                        <a:ext uri="{FF2B5EF4-FFF2-40B4-BE49-F238E27FC236}">
                          <a16:creationId xmlns:a16="http://schemas.microsoft.com/office/drawing/2014/main" id="{7D178E0F-7596-41A3-A7DA-A3C028539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7" name="Group 666">
                    <a:extLst>
                      <a:ext uri="{FF2B5EF4-FFF2-40B4-BE49-F238E27FC236}">
                        <a16:creationId xmlns:a16="http://schemas.microsoft.com/office/drawing/2014/main" id="{0B4FECF2-2FD9-4BCC-8067-1C80CA85D785}"/>
                      </a:ext>
                    </a:extLst>
                  </p:cNvPr>
                  <p:cNvGrpSpPr/>
                  <p:nvPr/>
                </p:nvGrpSpPr>
                <p:grpSpPr>
                  <a:xfrm>
                    <a:off x="4010254" y="4037841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77" name="Oval 676">
                      <a:extLst>
                        <a:ext uri="{FF2B5EF4-FFF2-40B4-BE49-F238E27FC236}">
                          <a16:creationId xmlns:a16="http://schemas.microsoft.com/office/drawing/2014/main" id="{ED5500C3-DBAD-49E2-B935-AE46D99EE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78" name="Oval 677">
                      <a:extLst>
                        <a:ext uri="{FF2B5EF4-FFF2-40B4-BE49-F238E27FC236}">
                          <a16:creationId xmlns:a16="http://schemas.microsoft.com/office/drawing/2014/main" id="{AE25CFF3-1963-4AA5-93DC-429578F3C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8" name="Group 667">
                    <a:extLst>
                      <a:ext uri="{FF2B5EF4-FFF2-40B4-BE49-F238E27FC236}">
                        <a16:creationId xmlns:a16="http://schemas.microsoft.com/office/drawing/2014/main" id="{B05D56D6-0A0A-42D2-8E03-91DDAEA29579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76" y="3594303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75" name="Oval 674">
                      <a:extLst>
                        <a:ext uri="{FF2B5EF4-FFF2-40B4-BE49-F238E27FC236}">
                          <a16:creationId xmlns:a16="http://schemas.microsoft.com/office/drawing/2014/main" id="{554CA9EA-C9C8-4300-862F-8E097568C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76" name="Oval 675">
                      <a:extLst>
                        <a:ext uri="{FF2B5EF4-FFF2-40B4-BE49-F238E27FC236}">
                          <a16:creationId xmlns:a16="http://schemas.microsoft.com/office/drawing/2014/main" id="{882E3011-7DF8-4676-B515-29CECA73F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A35C1D9C-E0D2-48BC-A24A-B30489B1C593}"/>
                      </a:ext>
                    </a:extLst>
                  </p:cNvPr>
                  <p:cNvGrpSpPr/>
                  <p:nvPr/>
                </p:nvGrpSpPr>
                <p:grpSpPr>
                  <a:xfrm>
                    <a:off x="4661127" y="4037840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73" name="Oval 672">
                      <a:extLst>
                        <a:ext uri="{FF2B5EF4-FFF2-40B4-BE49-F238E27FC236}">
                          <a16:creationId xmlns:a16="http://schemas.microsoft.com/office/drawing/2014/main" id="{90765A4C-D66E-481F-AFE3-47E86312C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74" name="Oval 673">
                      <a:extLst>
                        <a:ext uri="{FF2B5EF4-FFF2-40B4-BE49-F238E27FC236}">
                          <a16:creationId xmlns:a16="http://schemas.microsoft.com/office/drawing/2014/main" id="{DC2938EE-7DE5-495A-B932-B12FAB6C8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70" name="Group 669">
                    <a:extLst>
                      <a:ext uri="{FF2B5EF4-FFF2-40B4-BE49-F238E27FC236}">
                        <a16:creationId xmlns:a16="http://schemas.microsoft.com/office/drawing/2014/main" id="{096E7D57-FAA4-4ED6-8537-C1AB80758C48}"/>
                      </a:ext>
                    </a:extLst>
                  </p:cNvPr>
                  <p:cNvGrpSpPr/>
                  <p:nvPr/>
                </p:nvGrpSpPr>
                <p:grpSpPr>
                  <a:xfrm>
                    <a:off x="4922408" y="3594302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71" name="Oval 670">
                      <a:extLst>
                        <a:ext uri="{FF2B5EF4-FFF2-40B4-BE49-F238E27FC236}">
                          <a16:creationId xmlns:a16="http://schemas.microsoft.com/office/drawing/2014/main" id="{B51644C8-FE06-4E42-85D0-D65ED1FDE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72" name="Oval 671">
                      <a:extLst>
                        <a:ext uri="{FF2B5EF4-FFF2-40B4-BE49-F238E27FC236}">
                          <a16:creationId xmlns:a16="http://schemas.microsoft.com/office/drawing/2014/main" id="{E219D527-B213-4BCA-9553-30CE71176E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</p:grpSp>
          </p:grpSp>
          <p:sp>
            <p:nvSpPr>
              <p:cNvPr id="661" name="TextBox 660">
                <a:extLst>
                  <a:ext uri="{FF2B5EF4-FFF2-40B4-BE49-F238E27FC236}">
                    <a16:creationId xmlns:a16="http://schemas.microsoft.com/office/drawing/2014/main" id="{549FE227-0FB2-4408-9526-F076BA5A4FAF}"/>
                  </a:ext>
                </a:extLst>
              </p:cNvPr>
              <p:cNvSpPr txBox="1"/>
              <p:nvPr/>
            </p:nvSpPr>
            <p:spPr>
              <a:xfrm>
                <a:off x="858795" y="2508584"/>
                <a:ext cx="2930358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200" dirty="0"/>
                  <a:t>Trends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06AD18-861D-4406-AA22-B0007437D691}"/>
              </a:ext>
            </a:extLst>
          </p:cNvPr>
          <p:cNvGrpSpPr/>
          <p:nvPr/>
        </p:nvGrpSpPr>
        <p:grpSpPr>
          <a:xfrm>
            <a:off x="9435347" y="5424192"/>
            <a:ext cx="967433" cy="1152966"/>
            <a:chOff x="8420079" y="5309231"/>
            <a:chExt cx="1734263" cy="2066857"/>
          </a:xfrm>
        </p:grpSpPr>
        <p:sp>
          <p:nvSpPr>
            <p:cNvPr id="6" name="Arrow: Curved Up 5">
              <a:extLst>
                <a:ext uri="{FF2B5EF4-FFF2-40B4-BE49-F238E27FC236}">
                  <a16:creationId xmlns:a16="http://schemas.microsoft.com/office/drawing/2014/main" id="{96DB7696-CB53-4A0E-9FD3-F095C8AD7E22}"/>
                </a:ext>
              </a:extLst>
            </p:cNvPr>
            <p:cNvSpPr/>
            <p:nvPr/>
          </p:nvSpPr>
          <p:spPr>
            <a:xfrm rot="10800000" flipH="1" flipV="1">
              <a:off x="8420079" y="6390282"/>
              <a:ext cx="1734263" cy="985806"/>
            </a:xfrm>
            <a:prstGeom prst="curvedUpArrow">
              <a:avLst>
                <a:gd name="adj1" fmla="val 33155"/>
                <a:gd name="adj2" fmla="val 51039"/>
                <a:gd name="adj3" fmla="val 2706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2" name="Arrow: Curved Up 181">
              <a:extLst>
                <a:ext uri="{FF2B5EF4-FFF2-40B4-BE49-F238E27FC236}">
                  <a16:creationId xmlns:a16="http://schemas.microsoft.com/office/drawing/2014/main" id="{6212EDB6-8151-481F-9A07-104772B53639}"/>
                </a:ext>
              </a:extLst>
            </p:cNvPr>
            <p:cNvSpPr/>
            <p:nvPr/>
          </p:nvSpPr>
          <p:spPr>
            <a:xfrm flipH="1" flipV="1">
              <a:off x="8420079" y="5309231"/>
              <a:ext cx="1734263" cy="985806"/>
            </a:xfrm>
            <a:prstGeom prst="curvedUpArrow">
              <a:avLst>
                <a:gd name="adj1" fmla="val 33155"/>
                <a:gd name="adj2" fmla="val 51039"/>
                <a:gd name="adj3" fmla="val 2706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3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DFD4A725-DCFF-4830-BD2F-1B5F3D359540}"/>
              </a:ext>
            </a:extLst>
          </p:cNvPr>
          <p:cNvSpPr/>
          <p:nvPr/>
        </p:nvSpPr>
        <p:spPr>
          <a:xfrm>
            <a:off x="1842867" y="1758461"/>
            <a:ext cx="1871003" cy="1871003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Workgroups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FE34B-51A1-4B78-BCA9-8FBB3FFF0FEB}"/>
              </a:ext>
            </a:extLst>
          </p:cNvPr>
          <p:cNvSpPr/>
          <p:nvPr/>
        </p:nvSpPr>
        <p:spPr>
          <a:xfrm>
            <a:off x="6638990" y="1758461"/>
            <a:ext cx="1871003" cy="1871003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Big Ideas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1AF8E4-DEAD-472D-9F53-06A96E41D23E}"/>
              </a:ext>
            </a:extLst>
          </p:cNvPr>
          <p:cNvSpPr/>
          <p:nvPr/>
        </p:nvSpPr>
        <p:spPr>
          <a:xfrm>
            <a:off x="6638989" y="4600135"/>
            <a:ext cx="1871003" cy="1871003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Solutions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72C27-2DBE-4A35-BE2F-DE3E5EAE5D0C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3713870" y="2693963"/>
            <a:ext cx="2925120" cy="0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C39C92-5D35-4CF0-A862-2C1E3844BFE3}"/>
              </a:ext>
            </a:extLst>
          </p:cNvPr>
          <p:cNvSpPr txBox="1"/>
          <p:nvPr/>
        </p:nvSpPr>
        <p:spPr>
          <a:xfrm>
            <a:off x="3894925" y="2355409"/>
            <a:ext cx="2620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Provides Workspace Ideas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37BB-8440-4C1B-A83B-D052C31E1309}"/>
              </a:ext>
            </a:extLst>
          </p:cNvPr>
          <p:cNvSpPr txBox="1"/>
          <p:nvPr/>
        </p:nvSpPr>
        <p:spPr>
          <a:xfrm>
            <a:off x="42203" y="1893744"/>
            <a:ext cx="18006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Adds Account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Account information allows Ideas to be captured at Workspace level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359751-11B3-4213-A5FA-E191B1272A05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flipH="1">
            <a:off x="7574491" y="3629464"/>
            <a:ext cx="1" cy="970671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D26FEE-5AEB-4E6F-A695-2C15B73C08AF}"/>
              </a:ext>
            </a:extLst>
          </p:cNvPr>
          <p:cNvSpPr txBox="1"/>
          <p:nvPr/>
        </p:nvSpPr>
        <p:spPr>
          <a:xfrm>
            <a:off x="7634773" y="3945522"/>
            <a:ext cx="4092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Cross Reference against 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36709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B0C1-8D32-4E6F-A1EB-82FC1EF3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Journeys ~ Mini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C0C2-A5DB-4E7A-8D24-982228246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DXC Digital Viewpoints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Clients Digital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analyse to playbook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Find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analyse to digital blueprint (roadmap)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blueprint to Accelerated Solution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Creating your Client’s overall summary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Inviting your client to view and vote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Contributor journeys</a:t>
            </a:r>
          </a:p>
          <a:p>
            <a:pPr marL="717550" lvl="1" indent="-358775">
              <a:buFont typeface="Arial" panose="020B0604020202020204" pitchFamily="34" charset="0"/>
              <a:buChar char="•"/>
            </a:pPr>
            <a:r>
              <a:rPr lang="en-GB" dirty="0"/>
              <a:t>Add new trends</a:t>
            </a:r>
          </a:p>
          <a:p>
            <a:pPr marL="717550" lvl="1" indent="-358775">
              <a:buFont typeface="Arial" panose="020B0604020202020204" pitchFamily="34" charset="0"/>
              <a:buChar char="•"/>
            </a:pPr>
            <a:r>
              <a:rPr lang="en-GB" dirty="0"/>
              <a:t>Add new solutions</a:t>
            </a:r>
          </a:p>
          <a:p>
            <a:pPr marL="717550" lvl="1" indent="-358775">
              <a:buFont typeface="Arial" panose="020B0604020202020204" pitchFamily="34" charset="0"/>
              <a:buChar char="•"/>
            </a:pPr>
            <a:r>
              <a:rPr lang="en-GB" dirty="0"/>
              <a:t>Create reference playbooks</a:t>
            </a:r>
          </a:p>
          <a:p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CE576F1-3B37-40F9-BDF3-12CA5BA0D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1845" y="1554162"/>
            <a:ext cx="5121275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EB7F-DB62-47BB-81EE-EDDED98B1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640080"/>
            <a:ext cx="13558521" cy="1328162"/>
          </a:xfrm>
        </p:spPr>
        <p:txBody>
          <a:bodyPr anchor="t"/>
          <a:lstStyle/>
          <a:p>
            <a:r>
              <a:rPr lang="en-GB" sz="5400" dirty="0"/>
              <a:t>Digital Explorer Yellow Belt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34936-9F8F-48B5-BF6E-DB554004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240911"/>
            <a:ext cx="10058400" cy="914400"/>
          </a:xfrm>
        </p:spPr>
        <p:txBody>
          <a:bodyPr/>
          <a:lstStyle/>
          <a:p>
            <a:r>
              <a:rPr lang="en-GB" dirty="0"/>
              <a:t>AIM : Begin to understand and discuss the potential DXC can offer a client to address their digital challenges</a:t>
            </a:r>
          </a:p>
          <a:p>
            <a:r>
              <a:rPr lang="en-GB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541826-FF97-4572-8774-65AD510F4C6D}"/>
              </a:ext>
            </a:extLst>
          </p:cNvPr>
          <p:cNvGrpSpPr/>
          <p:nvPr/>
        </p:nvGrpSpPr>
        <p:grpSpPr>
          <a:xfrm>
            <a:off x="685800" y="3934201"/>
            <a:ext cx="9598852" cy="2407712"/>
            <a:chOff x="685800" y="3475035"/>
            <a:chExt cx="12583391" cy="315633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9BD83CD-E052-426D-8572-39AD0FBBD8BC}"/>
                </a:ext>
              </a:extLst>
            </p:cNvPr>
            <p:cNvSpPr/>
            <p:nvPr/>
          </p:nvSpPr>
          <p:spPr>
            <a:xfrm>
              <a:off x="685800" y="3475035"/>
              <a:ext cx="870332" cy="870332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A53C3E-8D84-48F7-A6CA-9649A4132D35}"/>
                </a:ext>
              </a:extLst>
            </p:cNvPr>
            <p:cNvSpPr/>
            <p:nvPr/>
          </p:nvSpPr>
          <p:spPr>
            <a:xfrm>
              <a:off x="685800" y="4618036"/>
              <a:ext cx="870332" cy="870332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C22AB9-CDB7-4ADA-B951-26B8151F479F}"/>
                </a:ext>
              </a:extLst>
            </p:cNvPr>
            <p:cNvSpPr/>
            <p:nvPr/>
          </p:nvSpPr>
          <p:spPr>
            <a:xfrm>
              <a:off x="685800" y="5761037"/>
              <a:ext cx="870332" cy="870332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4C5194-187D-4895-B98F-40DC68748C42}"/>
                </a:ext>
              </a:extLst>
            </p:cNvPr>
            <p:cNvSpPr txBox="1"/>
            <p:nvPr/>
          </p:nvSpPr>
          <p:spPr>
            <a:xfrm>
              <a:off x="1746688" y="3641452"/>
              <a:ext cx="10211217" cy="484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>
                  <a:solidFill>
                    <a:schemeClr val="bg1"/>
                  </a:solidFill>
                </a:rPr>
                <a:t>Use the Digital Explorer Playbooks to introduce the DXC Digital Story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5B9690-F03F-43AB-948B-96A3EC9864C2}"/>
                </a:ext>
              </a:extLst>
            </p:cNvPr>
            <p:cNvSpPr txBox="1"/>
            <p:nvPr/>
          </p:nvSpPr>
          <p:spPr>
            <a:xfrm>
              <a:off x="1746688" y="4785436"/>
              <a:ext cx="11483416" cy="484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>
                  <a:solidFill>
                    <a:schemeClr val="bg1"/>
                  </a:solidFill>
                </a:rPr>
                <a:t>Use the Digital Explorer Workspaces to analyse your clients digital challenges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5BC26C-2698-4FCF-8863-51027851DED3}"/>
                </a:ext>
              </a:extLst>
            </p:cNvPr>
            <p:cNvSpPr txBox="1"/>
            <p:nvPr/>
          </p:nvSpPr>
          <p:spPr>
            <a:xfrm>
              <a:off x="1746688" y="5929420"/>
              <a:ext cx="11522503" cy="484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>
                  <a:solidFill>
                    <a:schemeClr val="bg1"/>
                  </a:solidFill>
                </a:rPr>
                <a:t>Create a dedicated Digital Explorer Playbook based on your clients challenges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3EFCD6-F3AC-4116-8590-E5F8D1870CD5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1120966" y="4345367"/>
              <a:ext cx="0" cy="272669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8E4C14-D269-44DF-BE1D-16E68C48684E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120966" y="5488368"/>
              <a:ext cx="0" cy="272669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0B3-3B10-4037-914D-C9AE300175A7}"/>
              </a:ext>
            </a:extLst>
          </p:cNvPr>
          <p:cNvSpPr/>
          <p:nvPr/>
        </p:nvSpPr>
        <p:spPr>
          <a:xfrm>
            <a:off x="11480799" y="3470790"/>
            <a:ext cx="2463800" cy="2207217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Target roles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Sales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AGM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DGM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DSD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Industry PODS</a:t>
            </a:r>
          </a:p>
        </p:txBody>
      </p:sp>
      <p:sp>
        <p:nvSpPr>
          <p:cNvPr id="19" name="Freeform 50">
            <a:extLst>
              <a:ext uri="{FF2B5EF4-FFF2-40B4-BE49-F238E27FC236}">
                <a16:creationId xmlns:a16="http://schemas.microsoft.com/office/drawing/2014/main" id="{29219DF1-BDA3-4542-94F4-41997E920F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264051" y="2539741"/>
            <a:ext cx="897296" cy="822960"/>
          </a:xfrm>
          <a:custGeom>
            <a:avLst/>
            <a:gdLst>
              <a:gd name="T0" fmla="*/ 336 w 1152"/>
              <a:gd name="T1" fmla="*/ 336 h 1056"/>
              <a:gd name="T2" fmla="*/ 192 w 1152"/>
              <a:gd name="T3" fmla="*/ 480 h 1056"/>
              <a:gd name="T4" fmla="*/ 48 w 1152"/>
              <a:gd name="T5" fmla="*/ 336 h 1056"/>
              <a:gd name="T6" fmla="*/ 192 w 1152"/>
              <a:gd name="T7" fmla="*/ 192 h 1056"/>
              <a:gd name="T8" fmla="*/ 336 w 1152"/>
              <a:gd name="T9" fmla="*/ 336 h 1056"/>
              <a:gd name="T10" fmla="*/ 576 w 1152"/>
              <a:gd name="T11" fmla="*/ 0 h 1056"/>
              <a:gd name="T12" fmla="*/ 432 w 1152"/>
              <a:gd name="T13" fmla="*/ 144 h 1056"/>
              <a:gd name="T14" fmla="*/ 576 w 1152"/>
              <a:gd name="T15" fmla="*/ 288 h 1056"/>
              <a:gd name="T16" fmla="*/ 720 w 1152"/>
              <a:gd name="T17" fmla="*/ 144 h 1056"/>
              <a:gd name="T18" fmla="*/ 576 w 1152"/>
              <a:gd name="T19" fmla="*/ 0 h 1056"/>
              <a:gd name="T20" fmla="*/ 960 w 1152"/>
              <a:gd name="T21" fmla="*/ 192 h 1056"/>
              <a:gd name="T22" fmla="*/ 816 w 1152"/>
              <a:gd name="T23" fmla="*/ 336 h 1056"/>
              <a:gd name="T24" fmla="*/ 960 w 1152"/>
              <a:gd name="T25" fmla="*/ 480 h 1056"/>
              <a:gd name="T26" fmla="*/ 1104 w 1152"/>
              <a:gd name="T27" fmla="*/ 336 h 1056"/>
              <a:gd name="T28" fmla="*/ 960 w 1152"/>
              <a:gd name="T29" fmla="*/ 192 h 1056"/>
              <a:gd name="T30" fmla="*/ 960 w 1152"/>
              <a:gd name="T31" fmla="*/ 480 h 1056"/>
              <a:gd name="T32" fmla="*/ 768 w 1152"/>
              <a:gd name="T33" fmla="*/ 672 h 1056"/>
              <a:gd name="T34" fmla="*/ 768 w 1152"/>
              <a:gd name="T35" fmla="*/ 480 h 1056"/>
              <a:gd name="T36" fmla="*/ 576 w 1152"/>
              <a:gd name="T37" fmla="*/ 288 h 1056"/>
              <a:gd name="T38" fmla="*/ 384 w 1152"/>
              <a:gd name="T39" fmla="*/ 480 h 1056"/>
              <a:gd name="T40" fmla="*/ 384 w 1152"/>
              <a:gd name="T41" fmla="*/ 672 h 1056"/>
              <a:gd name="T42" fmla="*/ 192 w 1152"/>
              <a:gd name="T43" fmla="*/ 480 h 1056"/>
              <a:gd name="T44" fmla="*/ 0 w 1152"/>
              <a:gd name="T45" fmla="*/ 672 h 1056"/>
              <a:gd name="T46" fmla="*/ 0 w 1152"/>
              <a:gd name="T47" fmla="*/ 864 h 1056"/>
              <a:gd name="T48" fmla="*/ 1152 w 1152"/>
              <a:gd name="T49" fmla="*/ 864 h 1056"/>
              <a:gd name="T50" fmla="*/ 1152 w 1152"/>
              <a:gd name="T51" fmla="*/ 672 h 1056"/>
              <a:gd name="T52" fmla="*/ 960 w 1152"/>
              <a:gd name="T53" fmla="*/ 480 h 1056"/>
              <a:gd name="T54" fmla="*/ 1152 w 1152"/>
              <a:gd name="T55" fmla="*/ 960 h 1056"/>
              <a:gd name="T56" fmla="*/ 0 w 1152"/>
              <a:gd name="T57" fmla="*/ 960 h 1056"/>
              <a:gd name="T58" fmla="*/ 0 w 1152"/>
              <a:gd name="T59" fmla="*/ 1056 h 1056"/>
              <a:gd name="T60" fmla="*/ 1152 w 1152"/>
              <a:gd name="T61" fmla="*/ 1056 h 1056"/>
              <a:gd name="T62" fmla="*/ 1152 w 1152"/>
              <a:gd name="T63" fmla="*/ 96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056">
                <a:moveTo>
                  <a:pt x="336" y="336"/>
                </a:moveTo>
                <a:cubicBezTo>
                  <a:pt x="336" y="416"/>
                  <a:pt x="272" y="480"/>
                  <a:pt x="192" y="480"/>
                </a:cubicBezTo>
                <a:cubicBezTo>
                  <a:pt x="112" y="480"/>
                  <a:pt x="48" y="416"/>
                  <a:pt x="48" y="336"/>
                </a:cubicBezTo>
                <a:cubicBezTo>
                  <a:pt x="48" y="256"/>
                  <a:pt x="112" y="192"/>
                  <a:pt x="192" y="192"/>
                </a:cubicBezTo>
                <a:cubicBezTo>
                  <a:pt x="272" y="192"/>
                  <a:pt x="336" y="256"/>
                  <a:pt x="336" y="336"/>
                </a:cubicBezTo>
                <a:close/>
                <a:moveTo>
                  <a:pt x="576" y="0"/>
                </a:moveTo>
                <a:cubicBezTo>
                  <a:pt x="496" y="0"/>
                  <a:pt x="432" y="64"/>
                  <a:pt x="432" y="144"/>
                </a:cubicBezTo>
                <a:cubicBezTo>
                  <a:pt x="432" y="224"/>
                  <a:pt x="496" y="288"/>
                  <a:pt x="576" y="288"/>
                </a:cubicBezTo>
                <a:cubicBezTo>
                  <a:pt x="656" y="288"/>
                  <a:pt x="720" y="224"/>
                  <a:pt x="720" y="144"/>
                </a:cubicBezTo>
                <a:cubicBezTo>
                  <a:pt x="720" y="64"/>
                  <a:pt x="656" y="0"/>
                  <a:pt x="576" y="0"/>
                </a:cubicBezTo>
                <a:close/>
                <a:moveTo>
                  <a:pt x="960" y="192"/>
                </a:moveTo>
                <a:cubicBezTo>
                  <a:pt x="880" y="192"/>
                  <a:pt x="816" y="256"/>
                  <a:pt x="816" y="336"/>
                </a:cubicBezTo>
                <a:cubicBezTo>
                  <a:pt x="816" y="416"/>
                  <a:pt x="880" y="480"/>
                  <a:pt x="960" y="480"/>
                </a:cubicBezTo>
                <a:cubicBezTo>
                  <a:pt x="1040" y="480"/>
                  <a:pt x="1104" y="416"/>
                  <a:pt x="1104" y="336"/>
                </a:cubicBezTo>
                <a:cubicBezTo>
                  <a:pt x="1104" y="256"/>
                  <a:pt x="1040" y="192"/>
                  <a:pt x="960" y="192"/>
                </a:cubicBezTo>
                <a:close/>
                <a:moveTo>
                  <a:pt x="960" y="480"/>
                </a:moveTo>
                <a:cubicBezTo>
                  <a:pt x="854" y="480"/>
                  <a:pt x="768" y="566"/>
                  <a:pt x="768" y="672"/>
                </a:cubicBezTo>
                <a:cubicBezTo>
                  <a:pt x="768" y="480"/>
                  <a:pt x="768" y="480"/>
                  <a:pt x="768" y="480"/>
                </a:cubicBezTo>
                <a:cubicBezTo>
                  <a:pt x="768" y="374"/>
                  <a:pt x="682" y="288"/>
                  <a:pt x="576" y="288"/>
                </a:cubicBezTo>
                <a:cubicBezTo>
                  <a:pt x="470" y="288"/>
                  <a:pt x="384" y="374"/>
                  <a:pt x="384" y="480"/>
                </a:cubicBezTo>
                <a:cubicBezTo>
                  <a:pt x="384" y="672"/>
                  <a:pt x="384" y="672"/>
                  <a:pt x="384" y="672"/>
                </a:cubicBezTo>
                <a:cubicBezTo>
                  <a:pt x="384" y="566"/>
                  <a:pt x="298" y="480"/>
                  <a:pt x="192" y="480"/>
                </a:cubicBezTo>
                <a:cubicBezTo>
                  <a:pt x="86" y="480"/>
                  <a:pt x="0" y="566"/>
                  <a:pt x="0" y="672"/>
                </a:cubicBezTo>
                <a:cubicBezTo>
                  <a:pt x="0" y="864"/>
                  <a:pt x="0" y="864"/>
                  <a:pt x="0" y="864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152" y="566"/>
                  <a:pt x="1066" y="480"/>
                  <a:pt x="960" y="480"/>
                </a:cubicBezTo>
                <a:close/>
                <a:moveTo>
                  <a:pt x="1152" y="960"/>
                </a:moveTo>
                <a:cubicBezTo>
                  <a:pt x="0" y="960"/>
                  <a:pt x="0" y="960"/>
                  <a:pt x="0" y="960"/>
                </a:cubicBezTo>
                <a:cubicBezTo>
                  <a:pt x="0" y="1056"/>
                  <a:pt x="0" y="1056"/>
                  <a:pt x="0" y="1056"/>
                </a:cubicBezTo>
                <a:cubicBezTo>
                  <a:pt x="1152" y="1056"/>
                  <a:pt x="1152" y="1056"/>
                  <a:pt x="1152" y="1056"/>
                </a:cubicBezTo>
                <a:lnTo>
                  <a:pt x="1152" y="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3C7707-F3BC-4FAB-93DE-127F48F9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4118" y="640080"/>
            <a:ext cx="1271903" cy="12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id="{123D0F10-F096-4E20-9B4D-947D13458F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0" y="-763149"/>
            <a:ext cx="14630400" cy="975589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43C26E9-D357-4469-96D3-E42B97D9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2895" y="128796"/>
            <a:ext cx="1929837" cy="1929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E3442-2343-407E-B74A-DC8B565D7620}"/>
              </a:ext>
            </a:extLst>
          </p:cNvPr>
          <p:cNvSpPr txBox="1"/>
          <p:nvPr/>
        </p:nvSpPr>
        <p:spPr>
          <a:xfrm>
            <a:off x="516255" y="128796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6600" b="1" dirty="0">
              <a:latin typeface="GT Walsheim Pro Bold" panose="00000800000000000000" pitchFamily="50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6E4D268-E0F6-4BFB-B13E-6905EC5B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latin typeface="GT Walsheim Pro Bold" panose="00000800000000000000" pitchFamily="50" charset="0"/>
              </a:rPr>
              <a:t>DXC Digital Explorer:</a:t>
            </a:r>
            <a:br>
              <a:rPr lang="en-GB" sz="4800" dirty="0">
                <a:latin typeface="GT Walsheim Pro Bold" panose="00000800000000000000" pitchFamily="50" charset="0"/>
              </a:rPr>
            </a:br>
            <a:r>
              <a:rPr lang="en-GB" sz="4800" dirty="0">
                <a:latin typeface="GT Walsheim Pro Bold" panose="00000800000000000000" pitchFamily="50" charset="0"/>
              </a:rPr>
              <a:t>Yellow Belt Training</a:t>
            </a:r>
            <a:endParaRPr lang="en-GB" sz="4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33FA0C-309D-4D5D-8894-4C3CD178D8F4}"/>
              </a:ext>
            </a:extLst>
          </p:cNvPr>
          <p:cNvSpPr txBox="1">
            <a:spLocks/>
          </p:cNvSpPr>
          <p:nvPr/>
        </p:nvSpPr>
        <p:spPr>
          <a:xfrm>
            <a:off x="685800" y="2240911"/>
            <a:ext cx="10058400" cy="914400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AIM : Begin to understand and discuss the potential DXC can offer a client to address their digital challenges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58346F-19CC-4307-B205-FBDF1FD8F530}"/>
              </a:ext>
            </a:extLst>
          </p:cNvPr>
          <p:cNvGrpSpPr/>
          <p:nvPr/>
        </p:nvGrpSpPr>
        <p:grpSpPr>
          <a:xfrm>
            <a:off x="685800" y="3934201"/>
            <a:ext cx="8598578" cy="663906"/>
            <a:chOff x="685800" y="3934201"/>
            <a:chExt cx="8598578" cy="6639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3155E-65E5-4D50-8709-7B9B1ECC1BC0}"/>
                </a:ext>
              </a:extLst>
            </p:cNvPr>
            <p:cNvSpPr/>
            <p:nvPr/>
          </p:nvSpPr>
          <p:spPr>
            <a:xfrm>
              <a:off x="685800" y="3934201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1C602-B338-4D15-8B75-E5CBBB311F36}"/>
                </a:ext>
              </a:extLst>
            </p:cNvPr>
            <p:cNvSpPr txBox="1"/>
            <p:nvPr/>
          </p:nvSpPr>
          <p:spPr>
            <a:xfrm>
              <a:off x="1495066" y="4061147"/>
              <a:ext cx="778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Use the Digital Explorer Playbooks to introduce the DXC Digital Story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57361-E6D3-4706-9FC7-A794DA318847}"/>
              </a:ext>
            </a:extLst>
          </p:cNvPr>
          <p:cNvGrpSpPr/>
          <p:nvPr/>
        </p:nvGrpSpPr>
        <p:grpSpPr>
          <a:xfrm>
            <a:off x="685800" y="4598107"/>
            <a:ext cx="9569036" cy="871903"/>
            <a:chOff x="685800" y="4598107"/>
            <a:chExt cx="9569036" cy="87190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2BF761-5DFC-4414-A8FD-E8A33D3DE817}"/>
                </a:ext>
              </a:extLst>
            </p:cNvPr>
            <p:cNvCxnSpPr>
              <a:stCxn id="15" idx="4"/>
              <a:endCxn id="16" idx="0"/>
            </p:cNvCxnSpPr>
            <p:nvPr/>
          </p:nvCxnSpPr>
          <p:spPr>
            <a:xfrm>
              <a:off x="1017753" y="4598107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E59D41-CB62-4ACE-86DA-41371357936F}"/>
                </a:ext>
              </a:extLst>
            </p:cNvPr>
            <p:cNvSpPr/>
            <p:nvPr/>
          </p:nvSpPr>
          <p:spPr>
            <a:xfrm>
              <a:off x="685800" y="4806104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167C3-F26F-4C90-AF44-5BDD4765C762}"/>
                </a:ext>
              </a:extLst>
            </p:cNvPr>
            <p:cNvSpPr txBox="1"/>
            <p:nvPr/>
          </p:nvSpPr>
          <p:spPr>
            <a:xfrm>
              <a:off x="1495066" y="4933800"/>
              <a:ext cx="8759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Use the Digital Explorer Workspaces to analyse your clients digital challenges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B0319E-DD74-4B01-B856-6895F9C3DEA1}"/>
              </a:ext>
            </a:extLst>
          </p:cNvPr>
          <p:cNvGrpSpPr/>
          <p:nvPr/>
        </p:nvGrpSpPr>
        <p:grpSpPr>
          <a:xfrm>
            <a:off x="685800" y="5470010"/>
            <a:ext cx="9598852" cy="871903"/>
            <a:chOff x="685800" y="5470010"/>
            <a:chExt cx="9598852" cy="87190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E65CA7-F25B-4690-8ECB-BB51E0896081}"/>
                </a:ext>
              </a:extLst>
            </p:cNvPr>
            <p:cNvSpPr/>
            <p:nvPr/>
          </p:nvSpPr>
          <p:spPr>
            <a:xfrm>
              <a:off x="685800" y="5678007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2A274-24B0-4280-9E26-70EB19FF2488}"/>
                </a:ext>
              </a:extLst>
            </p:cNvPr>
            <p:cNvSpPr txBox="1"/>
            <p:nvPr/>
          </p:nvSpPr>
          <p:spPr>
            <a:xfrm>
              <a:off x="1495066" y="5806453"/>
              <a:ext cx="878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Create a dedicated Digital Explorer Playbook based on your clients challenges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93FA384-8815-40E0-B175-020FAEF319A4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017753" y="5470010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A5E237-8B95-41B1-A078-9F19A8BA4A18}"/>
              </a:ext>
            </a:extLst>
          </p:cNvPr>
          <p:cNvGrpSpPr/>
          <p:nvPr/>
        </p:nvGrpSpPr>
        <p:grpSpPr>
          <a:xfrm>
            <a:off x="11480799" y="2539741"/>
            <a:ext cx="2463800" cy="3138266"/>
            <a:chOff x="11480799" y="2539741"/>
            <a:chExt cx="2463800" cy="313826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F94AB1-3C12-4AD6-A91F-524E50B9117F}"/>
                </a:ext>
              </a:extLst>
            </p:cNvPr>
            <p:cNvSpPr/>
            <p:nvPr/>
          </p:nvSpPr>
          <p:spPr>
            <a:xfrm>
              <a:off x="11480799" y="3470790"/>
              <a:ext cx="2463800" cy="22072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Target roles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Sales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AGM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DGM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DSD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CT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Industry PODS</a:t>
              </a:r>
            </a:p>
          </p:txBody>
        </p:sp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EBD1590A-3247-4DAF-9880-949282A179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64051" y="2539741"/>
              <a:ext cx="897296" cy="822960"/>
            </a:xfrm>
            <a:custGeom>
              <a:avLst/>
              <a:gdLst>
                <a:gd name="T0" fmla="*/ 336 w 1152"/>
                <a:gd name="T1" fmla="*/ 336 h 1056"/>
                <a:gd name="T2" fmla="*/ 192 w 1152"/>
                <a:gd name="T3" fmla="*/ 480 h 1056"/>
                <a:gd name="T4" fmla="*/ 48 w 1152"/>
                <a:gd name="T5" fmla="*/ 336 h 1056"/>
                <a:gd name="T6" fmla="*/ 192 w 1152"/>
                <a:gd name="T7" fmla="*/ 192 h 1056"/>
                <a:gd name="T8" fmla="*/ 336 w 1152"/>
                <a:gd name="T9" fmla="*/ 336 h 1056"/>
                <a:gd name="T10" fmla="*/ 576 w 1152"/>
                <a:gd name="T11" fmla="*/ 0 h 1056"/>
                <a:gd name="T12" fmla="*/ 432 w 1152"/>
                <a:gd name="T13" fmla="*/ 144 h 1056"/>
                <a:gd name="T14" fmla="*/ 576 w 1152"/>
                <a:gd name="T15" fmla="*/ 288 h 1056"/>
                <a:gd name="T16" fmla="*/ 720 w 1152"/>
                <a:gd name="T17" fmla="*/ 144 h 1056"/>
                <a:gd name="T18" fmla="*/ 576 w 1152"/>
                <a:gd name="T19" fmla="*/ 0 h 1056"/>
                <a:gd name="T20" fmla="*/ 960 w 1152"/>
                <a:gd name="T21" fmla="*/ 192 h 1056"/>
                <a:gd name="T22" fmla="*/ 816 w 1152"/>
                <a:gd name="T23" fmla="*/ 336 h 1056"/>
                <a:gd name="T24" fmla="*/ 960 w 1152"/>
                <a:gd name="T25" fmla="*/ 480 h 1056"/>
                <a:gd name="T26" fmla="*/ 1104 w 1152"/>
                <a:gd name="T27" fmla="*/ 336 h 1056"/>
                <a:gd name="T28" fmla="*/ 960 w 1152"/>
                <a:gd name="T29" fmla="*/ 192 h 1056"/>
                <a:gd name="T30" fmla="*/ 960 w 1152"/>
                <a:gd name="T31" fmla="*/ 480 h 1056"/>
                <a:gd name="T32" fmla="*/ 768 w 1152"/>
                <a:gd name="T33" fmla="*/ 672 h 1056"/>
                <a:gd name="T34" fmla="*/ 768 w 1152"/>
                <a:gd name="T35" fmla="*/ 480 h 1056"/>
                <a:gd name="T36" fmla="*/ 576 w 1152"/>
                <a:gd name="T37" fmla="*/ 288 h 1056"/>
                <a:gd name="T38" fmla="*/ 384 w 1152"/>
                <a:gd name="T39" fmla="*/ 480 h 1056"/>
                <a:gd name="T40" fmla="*/ 384 w 1152"/>
                <a:gd name="T41" fmla="*/ 672 h 1056"/>
                <a:gd name="T42" fmla="*/ 192 w 1152"/>
                <a:gd name="T43" fmla="*/ 480 h 1056"/>
                <a:gd name="T44" fmla="*/ 0 w 1152"/>
                <a:gd name="T45" fmla="*/ 672 h 1056"/>
                <a:gd name="T46" fmla="*/ 0 w 1152"/>
                <a:gd name="T47" fmla="*/ 864 h 1056"/>
                <a:gd name="T48" fmla="*/ 1152 w 1152"/>
                <a:gd name="T49" fmla="*/ 864 h 1056"/>
                <a:gd name="T50" fmla="*/ 1152 w 1152"/>
                <a:gd name="T51" fmla="*/ 672 h 1056"/>
                <a:gd name="T52" fmla="*/ 960 w 1152"/>
                <a:gd name="T53" fmla="*/ 480 h 1056"/>
                <a:gd name="T54" fmla="*/ 1152 w 1152"/>
                <a:gd name="T55" fmla="*/ 960 h 1056"/>
                <a:gd name="T56" fmla="*/ 0 w 1152"/>
                <a:gd name="T57" fmla="*/ 960 h 1056"/>
                <a:gd name="T58" fmla="*/ 0 w 1152"/>
                <a:gd name="T59" fmla="*/ 1056 h 1056"/>
                <a:gd name="T60" fmla="*/ 1152 w 1152"/>
                <a:gd name="T61" fmla="*/ 1056 h 1056"/>
                <a:gd name="T62" fmla="*/ 1152 w 1152"/>
                <a:gd name="T63" fmla="*/ 96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056">
                  <a:moveTo>
                    <a:pt x="336" y="336"/>
                  </a:moveTo>
                  <a:cubicBezTo>
                    <a:pt x="336" y="416"/>
                    <a:pt x="272" y="480"/>
                    <a:pt x="192" y="480"/>
                  </a:cubicBezTo>
                  <a:cubicBezTo>
                    <a:pt x="112" y="480"/>
                    <a:pt x="48" y="416"/>
                    <a:pt x="48" y="336"/>
                  </a:cubicBezTo>
                  <a:cubicBezTo>
                    <a:pt x="48" y="256"/>
                    <a:pt x="112" y="192"/>
                    <a:pt x="192" y="192"/>
                  </a:cubicBezTo>
                  <a:cubicBezTo>
                    <a:pt x="272" y="192"/>
                    <a:pt x="336" y="256"/>
                    <a:pt x="336" y="336"/>
                  </a:cubicBezTo>
                  <a:close/>
                  <a:moveTo>
                    <a:pt x="576" y="0"/>
                  </a:move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ubicBezTo>
                    <a:pt x="720" y="64"/>
                    <a:pt x="656" y="0"/>
                    <a:pt x="576" y="0"/>
                  </a:cubicBezTo>
                  <a:close/>
                  <a:moveTo>
                    <a:pt x="960" y="192"/>
                  </a:moveTo>
                  <a:cubicBezTo>
                    <a:pt x="880" y="192"/>
                    <a:pt x="816" y="256"/>
                    <a:pt x="816" y="336"/>
                  </a:cubicBezTo>
                  <a:cubicBezTo>
                    <a:pt x="816" y="416"/>
                    <a:pt x="880" y="480"/>
                    <a:pt x="960" y="480"/>
                  </a:cubicBezTo>
                  <a:cubicBezTo>
                    <a:pt x="1040" y="480"/>
                    <a:pt x="1104" y="416"/>
                    <a:pt x="1104" y="336"/>
                  </a:cubicBezTo>
                  <a:cubicBezTo>
                    <a:pt x="1104" y="256"/>
                    <a:pt x="1040" y="192"/>
                    <a:pt x="960" y="192"/>
                  </a:cubicBezTo>
                  <a:close/>
                  <a:moveTo>
                    <a:pt x="960" y="480"/>
                  </a:moveTo>
                  <a:cubicBezTo>
                    <a:pt x="854" y="480"/>
                    <a:pt x="768" y="566"/>
                    <a:pt x="768" y="672"/>
                  </a:cubicBezTo>
                  <a:cubicBezTo>
                    <a:pt x="768" y="480"/>
                    <a:pt x="768" y="480"/>
                    <a:pt x="768" y="480"/>
                  </a:cubicBezTo>
                  <a:cubicBezTo>
                    <a:pt x="768" y="374"/>
                    <a:pt x="682" y="288"/>
                    <a:pt x="576" y="288"/>
                  </a:cubicBezTo>
                  <a:cubicBezTo>
                    <a:pt x="470" y="288"/>
                    <a:pt x="384" y="374"/>
                    <a:pt x="384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566"/>
                    <a:pt x="298" y="480"/>
                    <a:pt x="192" y="480"/>
                  </a:cubicBezTo>
                  <a:cubicBezTo>
                    <a:pt x="86" y="480"/>
                    <a:pt x="0" y="566"/>
                    <a:pt x="0" y="672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672"/>
                    <a:pt x="1152" y="672"/>
                    <a:pt x="1152" y="672"/>
                  </a:cubicBezTo>
                  <a:cubicBezTo>
                    <a:pt x="1152" y="566"/>
                    <a:pt x="1066" y="480"/>
                    <a:pt x="960" y="480"/>
                  </a:cubicBezTo>
                  <a:close/>
                  <a:moveTo>
                    <a:pt x="1152" y="960"/>
                  </a:moveTo>
                  <a:cubicBezTo>
                    <a:pt x="0" y="960"/>
                    <a:pt x="0" y="960"/>
                    <a:pt x="0" y="960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1152" y="1056"/>
                    <a:pt x="1152" y="1056"/>
                    <a:pt x="1152" y="1056"/>
                  </a:cubicBezTo>
                  <a:lnTo>
                    <a:pt x="1152" y="9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382564-3585-44C6-998B-2CD27C042828}"/>
              </a:ext>
            </a:extLst>
          </p:cNvPr>
          <p:cNvSpPr txBox="1"/>
          <p:nvPr/>
        </p:nvSpPr>
        <p:spPr>
          <a:xfrm>
            <a:off x="3315079" y="6389508"/>
            <a:ext cx="7189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Plus… </a:t>
            </a:r>
          </a:p>
          <a:p>
            <a:pPr lvl="2"/>
            <a:r>
              <a:rPr lang="en-GB" sz="1800" b="1" dirty="0"/>
              <a:t>Understand the Digital Explorer Information Model</a:t>
            </a:r>
          </a:p>
          <a:p>
            <a:pPr lvl="2"/>
            <a:r>
              <a:rPr lang="en-GB" sz="1800" b="1" dirty="0"/>
              <a:t>Searching for </a:t>
            </a:r>
            <a:r>
              <a:rPr lang="en-GB" sz="1800" b="1" i="1" dirty="0"/>
              <a:t>Solutions</a:t>
            </a:r>
            <a:r>
              <a:rPr lang="en-GB" sz="1800" b="1" dirty="0"/>
              <a:t> </a:t>
            </a:r>
          </a:p>
          <a:p>
            <a:pPr lvl="2"/>
            <a:r>
              <a:rPr lang="en-GB" sz="1800" b="1" dirty="0"/>
              <a:t>Reviewing </a:t>
            </a:r>
            <a:r>
              <a:rPr lang="en-GB" sz="1800" b="1" i="1" dirty="0"/>
              <a:t>Digital Trends</a:t>
            </a:r>
          </a:p>
        </p:txBody>
      </p:sp>
    </p:spTree>
    <p:extLst>
      <p:ext uri="{BB962C8B-B14F-4D97-AF65-F5344CB8AC3E}">
        <p14:creationId xmlns:p14="http://schemas.microsoft.com/office/powerpoint/2010/main" val="401278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B8B9FA-96D0-416F-A8C6-6888F0281547}"/>
              </a:ext>
            </a:extLst>
          </p:cNvPr>
          <p:cNvSpPr/>
          <p:nvPr/>
        </p:nvSpPr>
        <p:spPr>
          <a:xfrm>
            <a:off x="189571" y="1773044"/>
            <a:ext cx="9121697" cy="5467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AB0C1-8D32-4E6F-A1EB-82FC1EF3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DXC Digital Viewpoints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0F7A21-CD7A-4CB9-AC10-753DE68FC106}"/>
              </a:ext>
            </a:extLst>
          </p:cNvPr>
          <p:cNvGrpSpPr/>
          <p:nvPr/>
        </p:nvGrpSpPr>
        <p:grpSpPr>
          <a:xfrm>
            <a:off x="685800" y="3162038"/>
            <a:ext cx="7510519" cy="2911998"/>
            <a:chOff x="685800" y="2908306"/>
            <a:chExt cx="7510519" cy="291199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B2B1D8E-83CC-4815-BE6C-998647A9794C}"/>
                </a:ext>
              </a:extLst>
            </p:cNvPr>
            <p:cNvSpPr/>
            <p:nvPr/>
          </p:nvSpPr>
          <p:spPr>
            <a:xfrm flipH="1" flipV="1">
              <a:off x="3746498" y="3825211"/>
              <a:ext cx="2730005" cy="1096403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BC7735-B5AE-4252-951D-E44A031A5E3B}"/>
                </a:ext>
              </a:extLst>
            </p:cNvPr>
            <p:cNvSpPr/>
            <p:nvPr/>
          </p:nvSpPr>
          <p:spPr>
            <a:xfrm>
              <a:off x="685800" y="4695882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1A4712-70D5-4635-8A51-9E6DE009A03D}"/>
                </a:ext>
              </a:extLst>
            </p:cNvPr>
            <p:cNvCxnSpPr>
              <a:cxnSpLocks/>
              <a:endCxn id="4" idx="0"/>
            </p:cNvCxnSpPr>
            <p:nvPr/>
          </p:nvCxnSpPr>
          <p:spPr bwMode="auto">
            <a:xfrm>
              <a:off x="2235566" y="4911798"/>
              <a:ext cx="2875934" cy="9816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89F231-0C0B-4372-A70A-7A927169EEF3}"/>
                </a:ext>
              </a:extLst>
            </p:cNvPr>
            <p:cNvSpPr/>
            <p:nvPr/>
          </p:nvSpPr>
          <p:spPr>
            <a:xfrm rot="16200000">
              <a:off x="3125644" y="4783705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C4E1CB-3BD4-4B90-AD0B-B1F0BF30E1AF}"/>
                </a:ext>
              </a:extLst>
            </p:cNvPr>
            <p:cNvSpPr txBox="1"/>
            <p:nvPr/>
          </p:nvSpPr>
          <p:spPr>
            <a:xfrm rot="18900000">
              <a:off x="1908273" y="5387086"/>
              <a:ext cx="145905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Digital Story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B59A04-D3DB-4A0F-99BA-1F2370758191}"/>
                </a:ext>
              </a:extLst>
            </p:cNvPr>
            <p:cNvSpPr/>
            <p:nvPr/>
          </p:nvSpPr>
          <p:spPr>
            <a:xfrm rot="16200000">
              <a:off x="4973589" y="4783705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6A9E0B-B5D9-4ED1-AFC9-4A355001597B}"/>
                </a:ext>
              </a:extLst>
            </p:cNvPr>
            <p:cNvSpPr txBox="1"/>
            <p:nvPr/>
          </p:nvSpPr>
          <p:spPr>
            <a:xfrm rot="18900000">
              <a:off x="3442967" y="5543305"/>
              <a:ext cx="183415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X Primer</a:t>
              </a:r>
            </a:p>
          </p:txBody>
        </p:sp>
        <p:sp>
          <p:nvSpPr>
            <p:cNvPr id="21" name="Freeform 77">
              <a:extLst>
                <a:ext uri="{FF2B5EF4-FFF2-40B4-BE49-F238E27FC236}">
                  <a16:creationId xmlns:a16="http://schemas.microsoft.com/office/drawing/2014/main" id="{D7397ADB-306F-410F-B19C-1B113D2E2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271" y="4789527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7298BD9-BACD-44D3-9091-1ED1F7FDC90A}"/>
                </a:ext>
              </a:extLst>
            </p:cNvPr>
            <p:cNvSpPr/>
            <p:nvPr/>
          </p:nvSpPr>
          <p:spPr>
            <a:xfrm rot="16200000">
              <a:off x="6335729" y="4190971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EB6004-1ED9-4304-AAF9-0B4312B16727}"/>
                </a:ext>
              </a:extLst>
            </p:cNvPr>
            <p:cNvSpPr txBox="1"/>
            <p:nvPr/>
          </p:nvSpPr>
          <p:spPr>
            <a:xfrm rot="18900000">
              <a:off x="6367677" y="3490456"/>
              <a:ext cx="18286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Y Primer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412B5B-C142-4200-9D59-5C6010C88988}"/>
                </a:ext>
              </a:extLst>
            </p:cNvPr>
            <p:cNvSpPr/>
            <p:nvPr/>
          </p:nvSpPr>
          <p:spPr>
            <a:xfrm rot="16200000">
              <a:off x="4968541" y="368040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42DE18-FD5A-411D-89B2-28F6C006B031}"/>
                </a:ext>
              </a:extLst>
            </p:cNvPr>
            <p:cNvSpPr txBox="1"/>
            <p:nvPr/>
          </p:nvSpPr>
          <p:spPr>
            <a:xfrm rot="18900000">
              <a:off x="4878763" y="2908306"/>
              <a:ext cx="18286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Y Primer</a:t>
              </a: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CD6ECC7-D470-4079-A0CD-F57CE5887505}"/>
                </a:ext>
              </a:extLst>
            </p:cNvPr>
            <p:cNvSpPr/>
            <p:nvPr/>
          </p:nvSpPr>
          <p:spPr>
            <a:xfrm rot="10800000">
              <a:off x="5798679" y="3660833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FCB00D97-CD54-4A3A-894A-9FA0BF57E8F9}"/>
                </a:ext>
              </a:extLst>
            </p:cNvPr>
            <p:cNvSpPr/>
            <p:nvPr/>
          </p:nvSpPr>
          <p:spPr>
            <a:xfrm rot="10800000">
              <a:off x="4156020" y="3672385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FB8798C0-A1C1-481A-912D-E9DDB01D930D}"/>
                </a:ext>
              </a:extLst>
            </p:cNvPr>
            <p:cNvSpPr/>
            <p:nvPr/>
          </p:nvSpPr>
          <p:spPr>
            <a:xfrm rot="5400000">
              <a:off x="3626377" y="417605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EEA1DD21-6D91-4A5F-926F-FE34919C3EB1}"/>
                </a:ext>
              </a:extLst>
            </p:cNvPr>
            <p:cNvSpPr/>
            <p:nvPr/>
          </p:nvSpPr>
          <p:spPr>
            <a:xfrm>
              <a:off x="4160235" y="4764121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2C6C8601-0E40-49F1-ADE9-0C9EF896CF66}"/>
                </a:ext>
              </a:extLst>
            </p:cNvPr>
            <p:cNvSpPr/>
            <p:nvPr/>
          </p:nvSpPr>
          <p:spPr>
            <a:xfrm>
              <a:off x="5798679" y="4764121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1" name="Content Placeholder 15">
            <a:extLst>
              <a:ext uri="{FF2B5EF4-FFF2-40B4-BE49-F238E27FC236}">
                <a16:creationId xmlns:a16="http://schemas.microsoft.com/office/drawing/2014/main" id="{892E792F-DF63-41C5-81CA-777C5828E51E}"/>
              </a:ext>
            </a:extLst>
          </p:cNvPr>
          <p:cNvSpPr txBox="1">
            <a:spLocks/>
          </p:cNvSpPr>
          <p:nvPr/>
        </p:nvSpPr>
        <p:spPr>
          <a:xfrm>
            <a:off x="9982200" y="2209799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1F6857E-DF91-4C7D-9DBF-1B4C34EE896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829800" y="1346200"/>
            <a:ext cx="4114800" cy="59188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sz="2600" dirty="0"/>
              <a:t>Scenario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b="0" dirty="0"/>
              <a:t>On demand Interactive presentations to outline and present DXC’s Digital viewpoint and industry aligned capabilities 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No personal kit required</a:t>
            </a:r>
          </a:p>
          <a:p>
            <a:pPr>
              <a:lnSpc>
                <a:spcPct val="120000"/>
              </a:lnSpc>
            </a:pPr>
            <a:r>
              <a:rPr lang="en-GB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DXC digital Story playbook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Industry primers from DXC Knowledge team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Industry showcases reference</a:t>
            </a:r>
            <a:br>
              <a:rPr lang="en-GB" b="0" dirty="0"/>
            </a:br>
            <a:endParaRPr lang="en-GB" b="0" dirty="0"/>
          </a:p>
          <a:p>
            <a:pPr>
              <a:lnSpc>
                <a:spcPct val="120000"/>
              </a:lnSpc>
            </a:pPr>
            <a:r>
              <a:rPr lang="en-GB" dirty="0"/>
              <a:t>Potential awards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None</a:t>
            </a:r>
            <a:br>
              <a:rPr lang="en-GB" b="0" dirty="0"/>
            </a:br>
            <a:endParaRPr lang="en-GB" b="0" dirty="0"/>
          </a:p>
          <a:p>
            <a:pPr>
              <a:lnSpc>
                <a:spcPct val="120000"/>
              </a:lnSpc>
            </a:pPr>
            <a:r>
              <a:rPr lang="en-GB" dirty="0"/>
              <a:t>Estimated Journey time : 15-30 minutes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F9578DE4-B159-4F58-814A-0A4D01EDC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6025CA-2E40-4906-9CAB-386548575127}"/>
              </a:ext>
            </a:extLst>
          </p:cNvPr>
          <p:cNvSpPr/>
          <p:nvPr/>
        </p:nvSpPr>
        <p:spPr>
          <a:xfrm>
            <a:off x="0" y="1311007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265068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Digital Journey: The Clients Digital Challenge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82469B-BB58-425C-9DB0-57D6F7224836}"/>
              </a:ext>
            </a:extLst>
          </p:cNvPr>
          <p:cNvGrpSpPr/>
          <p:nvPr/>
        </p:nvGrpSpPr>
        <p:grpSpPr>
          <a:xfrm>
            <a:off x="214771" y="2575227"/>
            <a:ext cx="9406915" cy="4085620"/>
            <a:chOff x="130215" y="2522543"/>
            <a:chExt cx="9406915" cy="4085620"/>
          </a:xfrm>
        </p:grpSpPr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2371F3B3-ACAB-4B22-95C2-2E36999D5AB0}"/>
                </a:ext>
              </a:extLst>
            </p:cNvPr>
            <p:cNvSpPr/>
            <p:nvPr/>
          </p:nvSpPr>
          <p:spPr>
            <a:xfrm>
              <a:off x="130215" y="5159940"/>
              <a:ext cx="9406915" cy="1448223"/>
            </a:xfrm>
            <a:prstGeom prst="roundRect">
              <a:avLst>
                <a:gd name="adj" fmla="val 0"/>
              </a:avLst>
            </a:prstGeom>
            <a:solidFill>
              <a:srgbClr val="FAFAFA"/>
            </a:solidFill>
            <a:ln>
              <a:solidFill>
                <a:schemeClr val="accent3"/>
              </a:solidFill>
              <a:prstDash val="lgDash"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GB" sz="1400" i="1" dirty="0">
                  <a:solidFill>
                    <a:schemeClr val="tx1"/>
                  </a:solidFill>
                </a:rPr>
                <a:t>Referenced only</a:t>
              </a:r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8C40899-8ADC-404C-ACD6-21BBA38EE70A}"/>
                </a:ext>
              </a:extLst>
            </p:cNvPr>
            <p:cNvCxnSpPr>
              <a:cxnSpLocks/>
              <a:stCxn id="2" idx="2"/>
              <a:endCxn id="125" idx="0"/>
            </p:cNvCxnSpPr>
            <p:nvPr/>
          </p:nvCxnSpPr>
          <p:spPr bwMode="auto">
            <a:xfrm flipH="1">
              <a:off x="5740774" y="3798311"/>
              <a:ext cx="5698" cy="2230247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48DB6587-0F9B-4DEA-A5C9-A5FFDA676A2A}"/>
                </a:ext>
              </a:extLst>
            </p:cNvPr>
            <p:cNvCxnSpPr>
              <a:cxnSpLocks/>
              <a:stCxn id="160" idx="2"/>
              <a:endCxn id="164" idx="0"/>
            </p:cNvCxnSpPr>
            <p:nvPr/>
          </p:nvCxnSpPr>
          <p:spPr bwMode="auto">
            <a:xfrm>
              <a:off x="6590444" y="3763772"/>
              <a:ext cx="0" cy="1676107"/>
            </a:xfrm>
            <a:prstGeom prst="line">
              <a:avLst/>
            </a:prstGeom>
            <a:noFill/>
            <a:ln w="76200" cap="flat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8" name="TextBox 117">
              <a:hlinkClick r:id="rId3"/>
              <a:extLst>
                <a:ext uri="{FF2B5EF4-FFF2-40B4-BE49-F238E27FC236}">
                  <a16:creationId xmlns:a16="http://schemas.microsoft.com/office/drawing/2014/main" id="{54D8FC5E-A413-430F-9020-CB7C87E964E0}"/>
                </a:ext>
              </a:extLst>
            </p:cNvPr>
            <p:cNvSpPr txBox="1"/>
            <p:nvPr/>
          </p:nvSpPr>
          <p:spPr>
            <a:xfrm rot="18900000">
              <a:off x="2768781" y="4121884"/>
              <a:ext cx="14975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Create workspace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A62A4B3-E63C-4D35-AB3F-0EBBA758F78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363766" y="3620951"/>
              <a:ext cx="6226532" cy="9821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B146F-2549-4636-A1C7-25DF46E56E15}"/>
                </a:ext>
              </a:extLst>
            </p:cNvPr>
            <p:cNvSpPr/>
            <p:nvPr/>
          </p:nvSpPr>
          <p:spPr>
            <a:xfrm>
              <a:off x="813996" y="3409945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Workspaces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55A4EE-97FB-491D-8C02-E12CA12190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476969" y="3625861"/>
              <a:ext cx="4488677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078FAB5A-B0D5-4A7B-B45A-1576462A30D2}"/>
                </a:ext>
              </a:extLst>
            </p:cNvPr>
            <p:cNvGrpSpPr/>
            <p:nvPr/>
          </p:nvGrpSpPr>
          <p:grpSpPr>
            <a:xfrm>
              <a:off x="3986989" y="3487950"/>
              <a:ext cx="275822" cy="275822"/>
              <a:chOff x="3855662" y="3430519"/>
              <a:chExt cx="275822" cy="275822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58D0B56C-EBBC-4336-9B4B-47D4D0E614E8}"/>
                  </a:ext>
                </a:extLst>
              </p:cNvPr>
              <p:cNvSpPr/>
              <p:nvPr/>
            </p:nvSpPr>
            <p:spPr>
              <a:xfrm rot="16200000">
                <a:off x="3855662" y="3430519"/>
                <a:ext cx="275822" cy="27582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83FC0DA8-D5D7-4A98-A988-186A43F6ED65}"/>
                  </a:ext>
                </a:extLst>
              </p:cNvPr>
              <p:cNvSpPr/>
              <p:nvPr/>
            </p:nvSpPr>
            <p:spPr>
              <a:xfrm>
                <a:off x="3941950" y="3516806"/>
                <a:ext cx="103247" cy="103247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689C69F9-2BE6-4184-BFCD-FBF7EF5B9ABC}"/>
                </a:ext>
              </a:extLst>
            </p:cNvPr>
            <p:cNvSpPr/>
            <p:nvPr/>
          </p:nvSpPr>
          <p:spPr>
            <a:xfrm rot="16200000">
              <a:off x="5602863" y="3487951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BEB3D6F9-72F0-4B99-9ABC-1C977E022392}"/>
                </a:ext>
              </a:extLst>
            </p:cNvPr>
            <p:cNvSpPr/>
            <p:nvPr/>
          </p:nvSpPr>
          <p:spPr>
            <a:xfrm rot="16200000">
              <a:off x="6452533" y="3487950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081DD8E-3650-4E5D-A016-F29C44C9EA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8983" y="3635953"/>
              <a:ext cx="1" cy="19755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5143EACF-DA0D-46A3-87AA-1A174AC90D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87894" y="3513438"/>
              <a:ext cx="384807" cy="224847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6E2D919-378B-4DAA-85B5-6DF86C8DD34F}"/>
                </a:ext>
              </a:extLst>
            </p:cNvPr>
            <p:cNvGrpSpPr/>
            <p:nvPr/>
          </p:nvGrpSpPr>
          <p:grpSpPr>
            <a:xfrm>
              <a:off x="813996" y="5361874"/>
              <a:ext cx="8396891" cy="431833"/>
              <a:chOff x="163550" y="5423680"/>
              <a:chExt cx="8396891" cy="431833"/>
            </a:xfrm>
          </p:grpSpPr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E9605D5E-E7F7-43DA-B523-469BE99551ED}"/>
                  </a:ext>
                </a:extLst>
              </p:cNvPr>
              <p:cNvCxnSpPr>
                <a:cxnSpLocks/>
                <a:endCxn id="97" idx="3"/>
              </p:cNvCxnSpPr>
              <p:nvPr/>
            </p:nvCxnSpPr>
            <p:spPr bwMode="auto">
              <a:xfrm flipH="1">
                <a:off x="1713316" y="5639597"/>
                <a:ext cx="6847125" cy="0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accent6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AB3FE2A-650A-4AEE-B6CA-883E7C1385DF}"/>
                  </a:ext>
                </a:extLst>
              </p:cNvPr>
              <p:cNvSpPr/>
              <p:nvPr/>
            </p:nvSpPr>
            <p:spPr>
              <a:xfrm>
                <a:off x="163550" y="5423680"/>
                <a:ext cx="1549766" cy="431833"/>
              </a:xfrm>
              <a:prstGeom prst="rect">
                <a:avLst/>
              </a:prstGeom>
              <a:solidFill>
                <a:schemeClr val="accent6"/>
              </a:solidFill>
              <a:ln w="19050">
                <a:solidFill>
                  <a:schemeClr val="accent6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C866E171-7EE4-4765-9A02-60300CCAF3DE}"/>
                  </a:ext>
                </a:extLst>
              </p:cNvPr>
              <p:cNvSpPr/>
              <p:nvPr/>
            </p:nvSpPr>
            <p:spPr>
              <a:xfrm>
                <a:off x="5802087" y="5501685"/>
                <a:ext cx="275822" cy="27582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6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4A13931-A98F-415B-9EE2-86417EE7685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09374" y="5504596"/>
                <a:ext cx="270000" cy="270000"/>
                <a:chOff x="9857502" y="48105692"/>
                <a:chExt cx="822325" cy="823912"/>
              </a:xfrm>
              <a:solidFill>
                <a:schemeClr val="tx1"/>
              </a:solidFill>
            </p:grpSpPr>
            <p:sp>
              <p:nvSpPr>
                <p:cNvPr id="195" name="Freeform 80">
                  <a:extLst>
                    <a:ext uri="{FF2B5EF4-FFF2-40B4-BE49-F238E27FC236}">
                      <a16:creationId xmlns:a16="http://schemas.microsoft.com/office/drawing/2014/main" id="{9BE89F4A-E198-4C8E-9105-640B5192F4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857502" y="48243804"/>
                  <a:ext cx="685800" cy="685800"/>
                </a:xfrm>
                <a:custGeom>
                  <a:avLst/>
                  <a:gdLst>
                    <a:gd name="T0" fmla="*/ 345 w 432"/>
                    <a:gd name="T1" fmla="*/ 346 h 432"/>
                    <a:gd name="T2" fmla="*/ 86 w 432"/>
                    <a:gd name="T3" fmla="*/ 346 h 432"/>
                    <a:gd name="T4" fmla="*/ 86 w 432"/>
                    <a:gd name="T5" fmla="*/ 86 h 432"/>
                    <a:gd name="T6" fmla="*/ 216 w 432"/>
                    <a:gd name="T7" fmla="*/ 86 h 432"/>
                    <a:gd name="T8" fmla="*/ 216 w 432"/>
                    <a:gd name="T9" fmla="*/ 0 h 432"/>
                    <a:gd name="T10" fmla="*/ 0 w 432"/>
                    <a:gd name="T11" fmla="*/ 0 h 432"/>
                    <a:gd name="T12" fmla="*/ 0 w 432"/>
                    <a:gd name="T13" fmla="*/ 432 h 432"/>
                    <a:gd name="T14" fmla="*/ 432 w 432"/>
                    <a:gd name="T15" fmla="*/ 432 h 432"/>
                    <a:gd name="T16" fmla="*/ 432 w 432"/>
                    <a:gd name="T17" fmla="*/ 216 h 432"/>
                    <a:gd name="T18" fmla="*/ 345 w 432"/>
                    <a:gd name="T19" fmla="*/ 216 h 432"/>
                    <a:gd name="T20" fmla="*/ 345 w 432"/>
                    <a:gd name="T21" fmla="*/ 346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32" h="432">
                      <a:moveTo>
                        <a:pt x="345" y="346"/>
                      </a:moveTo>
                      <a:lnTo>
                        <a:pt x="86" y="346"/>
                      </a:lnTo>
                      <a:lnTo>
                        <a:pt x="86" y="86"/>
                      </a:lnTo>
                      <a:lnTo>
                        <a:pt x="216" y="8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432"/>
                      </a:lnTo>
                      <a:lnTo>
                        <a:pt x="432" y="432"/>
                      </a:lnTo>
                      <a:lnTo>
                        <a:pt x="432" y="216"/>
                      </a:lnTo>
                      <a:lnTo>
                        <a:pt x="345" y="216"/>
                      </a:lnTo>
                      <a:lnTo>
                        <a:pt x="345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81">
                  <a:extLst>
                    <a:ext uri="{FF2B5EF4-FFF2-40B4-BE49-F238E27FC236}">
                      <a16:creationId xmlns:a16="http://schemas.microsoft.com/office/drawing/2014/main" id="{61EC4B7B-1578-4232-BC9D-9D8C364C65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336927" y="48105692"/>
                  <a:ext cx="342900" cy="342900"/>
                </a:xfrm>
                <a:custGeom>
                  <a:avLst/>
                  <a:gdLst>
                    <a:gd name="T0" fmla="*/ 0 w 216"/>
                    <a:gd name="T1" fmla="*/ 87 h 216"/>
                    <a:gd name="T2" fmla="*/ 130 w 216"/>
                    <a:gd name="T3" fmla="*/ 87 h 216"/>
                    <a:gd name="T4" fmla="*/ 130 w 216"/>
                    <a:gd name="T5" fmla="*/ 216 h 216"/>
                    <a:gd name="T6" fmla="*/ 216 w 216"/>
                    <a:gd name="T7" fmla="*/ 216 h 216"/>
                    <a:gd name="T8" fmla="*/ 216 w 216"/>
                    <a:gd name="T9" fmla="*/ 0 h 216"/>
                    <a:gd name="T10" fmla="*/ 0 w 216"/>
                    <a:gd name="T11" fmla="*/ 0 h 216"/>
                    <a:gd name="T12" fmla="*/ 0 w 216"/>
                    <a:gd name="T13" fmla="*/ 87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6" h="216">
                      <a:moveTo>
                        <a:pt x="0" y="87"/>
                      </a:moveTo>
                      <a:lnTo>
                        <a:pt x="130" y="87"/>
                      </a:lnTo>
                      <a:lnTo>
                        <a:pt x="130" y="216"/>
                      </a:lnTo>
                      <a:lnTo>
                        <a:pt x="216" y="216"/>
                      </a:lnTo>
                      <a:lnTo>
                        <a:pt x="216" y="0"/>
                      </a:lnTo>
                      <a:lnTo>
                        <a:pt x="0" y="0"/>
                      </a:lnTo>
                      <a:lnTo>
                        <a:pt x="0" y="8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Rectangle 82">
                  <a:extLst>
                    <a:ext uri="{FF2B5EF4-FFF2-40B4-BE49-F238E27FC236}">
                      <a16:creationId xmlns:a16="http://schemas.microsoft.com/office/drawing/2014/main" id="{9C108D51-AEB0-43E0-9903-575CD1CD95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32140" y="48518442"/>
                  <a:ext cx="136525" cy="1365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9D90BFF-0AAE-429A-B2AE-13D7C589488A}"/>
                </a:ext>
              </a:extLst>
            </p:cNvPr>
            <p:cNvGrpSpPr/>
            <p:nvPr/>
          </p:nvGrpSpPr>
          <p:grpSpPr>
            <a:xfrm>
              <a:off x="813996" y="5940055"/>
              <a:ext cx="8510179" cy="431833"/>
              <a:chOff x="163550" y="6650558"/>
              <a:chExt cx="8510179" cy="431833"/>
            </a:xfrm>
          </p:grpSpPr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94E65FF7-6E68-4FD1-97F8-5CD0DDE2C085}"/>
                  </a:ext>
                </a:extLst>
              </p:cNvPr>
              <p:cNvCxnSpPr>
                <a:cxnSpLocks/>
                <a:endCxn id="127" idx="3"/>
              </p:cNvCxnSpPr>
              <p:nvPr/>
            </p:nvCxnSpPr>
            <p:spPr bwMode="auto">
              <a:xfrm flipH="1">
                <a:off x="1713316" y="6858588"/>
                <a:ext cx="6960413" cy="7887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accent3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48F1544-8DE6-40B1-BB5A-1E9A1EA1BA1D}"/>
                  </a:ext>
                </a:extLst>
              </p:cNvPr>
              <p:cNvSpPr/>
              <p:nvPr/>
            </p:nvSpPr>
            <p:spPr>
              <a:xfrm>
                <a:off x="163550" y="6650558"/>
                <a:ext cx="1549766" cy="431833"/>
              </a:xfrm>
              <a:prstGeom prst="rect">
                <a:avLst/>
              </a:prstGeom>
              <a:solidFill>
                <a:schemeClr val="accent3"/>
              </a:solidFill>
              <a:ln w="1905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dirty="0">
                    <a:solidFill>
                      <a:schemeClr val="tx1"/>
                    </a:solidFill>
                  </a:rPr>
                  <a:t>Trends</a:t>
                </a: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48CEA42-3630-4B37-929A-FE09DBFA9305}"/>
                  </a:ext>
                </a:extLst>
              </p:cNvPr>
              <p:cNvSpPr/>
              <p:nvPr/>
            </p:nvSpPr>
            <p:spPr>
              <a:xfrm>
                <a:off x="4952417" y="6739061"/>
                <a:ext cx="275822" cy="27582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198" name="Freeform 96">
                <a:extLst>
                  <a:ext uri="{FF2B5EF4-FFF2-40B4-BE49-F238E27FC236}">
                    <a16:creationId xmlns:a16="http://schemas.microsoft.com/office/drawing/2014/main" id="{D5A0ECCF-5B19-4542-8333-6357F92F6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6916" y="6731474"/>
                <a:ext cx="270000" cy="270000"/>
              </a:xfrm>
              <a:custGeom>
                <a:avLst/>
                <a:gdLst>
                  <a:gd name="T0" fmla="*/ 1152 w 1152"/>
                  <a:gd name="T1" fmla="*/ 336 h 1152"/>
                  <a:gd name="T2" fmla="*/ 1062 w 1152"/>
                  <a:gd name="T3" fmla="*/ 312 h 1152"/>
                  <a:gd name="T4" fmla="*/ 774 w 1152"/>
                  <a:gd name="T5" fmla="*/ 168 h 1152"/>
                  <a:gd name="T6" fmla="*/ 1104 w 1152"/>
                  <a:gd name="T7" fmla="*/ 192 h 1152"/>
                  <a:gd name="T8" fmla="*/ 1104 w 1152"/>
                  <a:gd name="T9" fmla="*/ 96 h 1152"/>
                  <a:gd name="T10" fmla="*/ 731 w 1152"/>
                  <a:gd name="T11" fmla="*/ 120 h 1152"/>
                  <a:gd name="T12" fmla="*/ 0 w 1152"/>
                  <a:gd name="T13" fmla="*/ 432 h 1152"/>
                  <a:gd name="T14" fmla="*/ 336 w 1152"/>
                  <a:gd name="T15" fmla="*/ 912 h 1152"/>
                  <a:gd name="T16" fmla="*/ 768 w 1152"/>
                  <a:gd name="T17" fmla="*/ 1152 h 1152"/>
                  <a:gd name="T18" fmla="*/ 847 w 1152"/>
                  <a:gd name="T19" fmla="*/ 552 h 1152"/>
                  <a:gd name="T20" fmla="*/ 1104 w 1152"/>
                  <a:gd name="T21" fmla="*/ 576 h 1152"/>
                  <a:gd name="T22" fmla="*/ 1104 w 1152"/>
                  <a:gd name="T23" fmla="*/ 480 h 1152"/>
                  <a:gd name="T24" fmla="*/ 858 w 1152"/>
                  <a:gd name="T25" fmla="*/ 504 h 1152"/>
                  <a:gd name="T26" fmla="*/ 858 w 1152"/>
                  <a:gd name="T27" fmla="*/ 360 h 1152"/>
                  <a:gd name="T28" fmla="*/ 1104 w 1152"/>
                  <a:gd name="T29" fmla="*/ 384 h 1152"/>
                  <a:gd name="T30" fmla="*/ 760 w 1152"/>
                  <a:gd name="T31" fmla="*/ 504 h 1152"/>
                  <a:gd name="T32" fmla="*/ 670 w 1152"/>
                  <a:gd name="T33" fmla="*/ 444 h 1152"/>
                  <a:gd name="T34" fmla="*/ 624 w 1152"/>
                  <a:gd name="T35" fmla="*/ 384 h 1152"/>
                  <a:gd name="T36" fmla="*/ 624 w 1152"/>
                  <a:gd name="T37" fmla="*/ 480 h 1152"/>
                  <a:gd name="T38" fmla="*/ 710 w 1152"/>
                  <a:gd name="T39" fmla="*/ 552 h 1152"/>
                  <a:gd name="T40" fmla="*/ 670 w 1152"/>
                  <a:gd name="T41" fmla="*/ 670 h 1152"/>
                  <a:gd name="T42" fmla="*/ 96 w 1152"/>
                  <a:gd name="T43" fmla="*/ 432 h 1152"/>
                  <a:gd name="T44" fmla="*/ 596 w 1152"/>
                  <a:gd name="T45" fmla="*/ 139 h 1152"/>
                  <a:gd name="T46" fmla="*/ 528 w 1152"/>
                  <a:gd name="T47" fmla="*/ 192 h 1152"/>
                  <a:gd name="T48" fmla="*/ 528 w 1152"/>
                  <a:gd name="T49" fmla="*/ 288 h 1152"/>
                  <a:gd name="T50" fmla="*/ 574 w 1152"/>
                  <a:gd name="T51" fmla="*/ 228 h 1152"/>
                  <a:gd name="T52" fmla="*/ 640 w 1152"/>
                  <a:gd name="T53" fmla="*/ 168 h 1152"/>
                  <a:gd name="T54" fmla="*/ 442 w 1152"/>
                  <a:gd name="T55" fmla="*/ 312 h 1152"/>
                  <a:gd name="T56" fmla="*/ 384 w 1152"/>
                  <a:gd name="T57" fmla="*/ 240 h 1152"/>
                  <a:gd name="T58" fmla="*/ 288 w 1152"/>
                  <a:gd name="T59" fmla="*/ 240 h 1152"/>
                  <a:gd name="T60" fmla="*/ 348 w 1152"/>
                  <a:gd name="T61" fmla="*/ 286 h 1152"/>
                  <a:gd name="T62" fmla="*/ 760 w 1152"/>
                  <a:gd name="T63" fmla="*/ 36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152">
                    <a:moveTo>
                      <a:pt x="1104" y="384"/>
                    </a:moveTo>
                    <a:cubicBezTo>
                      <a:pt x="1131" y="384"/>
                      <a:pt x="1152" y="363"/>
                      <a:pt x="1152" y="336"/>
                    </a:cubicBezTo>
                    <a:cubicBezTo>
                      <a:pt x="1152" y="309"/>
                      <a:pt x="1131" y="288"/>
                      <a:pt x="1104" y="288"/>
                    </a:cubicBezTo>
                    <a:cubicBezTo>
                      <a:pt x="1086" y="288"/>
                      <a:pt x="1071" y="298"/>
                      <a:pt x="1062" y="312"/>
                    </a:cubicBezTo>
                    <a:cubicBezTo>
                      <a:pt x="847" y="312"/>
                      <a:pt x="847" y="312"/>
                      <a:pt x="847" y="312"/>
                    </a:cubicBezTo>
                    <a:cubicBezTo>
                      <a:pt x="832" y="259"/>
                      <a:pt x="807" y="210"/>
                      <a:pt x="774" y="168"/>
                    </a:cubicBezTo>
                    <a:cubicBezTo>
                      <a:pt x="1062" y="168"/>
                      <a:pt x="1062" y="168"/>
                      <a:pt x="1062" y="168"/>
                    </a:cubicBezTo>
                    <a:cubicBezTo>
                      <a:pt x="1071" y="182"/>
                      <a:pt x="1086" y="192"/>
                      <a:pt x="1104" y="192"/>
                    </a:cubicBezTo>
                    <a:cubicBezTo>
                      <a:pt x="1131" y="192"/>
                      <a:pt x="1152" y="171"/>
                      <a:pt x="1152" y="144"/>
                    </a:cubicBezTo>
                    <a:cubicBezTo>
                      <a:pt x="1152" y="117"/>
                      <a:pt x="1131" y="96"/>
                      <a:pt x="1104" y="96"/>
                    </a:cubicBezTo>
                    <a:cubicBezTo>
                      <a:pt x="1086" y="96"/>
                      <a:pt x="1071" y="106"/>
                      <a:pt x="1062" y="120"/>
                    </a:cubicBezTo>
                    <a:cubicBezTo>
                      <a:pt x="731" y="120"/>
                      <a:pt x="731" y="120"/>
                      <a:pt x="731" y="120"/>
                    </a:cubicBezTo>
                    <a:cubicBezTo>
                      <a:pt x="653" y="46"/>
                      <a:pt x="548" y="0"/>
                      <a:pt x="432" y="0"/>
                    </a:cubicBezTo>
                    <a:cubicBezTo>
                      <a:pt x="193" y="0"/>
                      <a:pt x="0" y="193"/>
                      <a:pt x="0" y="432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336" y="912"/>
                      <a:pt x="336" y="912"/>
                      <a:pt x="336" y="912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768" y="1152"/>
                      <a:pt x="768" y="1152"/>
                      <a:pt x="768" y="1152"/>
                    </a:cubicBezTo>
                    <a:cubicBezTo>
                      <a:pt x="768" y="704"/>
                      <a:pt x="768" y="704"/>
                      <a:pt x="768" y="704"/>
                    </a:cubicBezTo>
                    <a:cubicBezTo>
                      <a:pt x="804" y="659"/>
                      <a:pt x="831" y="608"/>
                      <a:pt x="847" y="552"/>
                    </a:cubicBezTo>
                    <a:cubicBezTo>
                      <a:pt x="1062" y="552"/>
                      <a:pt x="1062" y="552"/>
                      <a:pt x="1062" y="552"/>
                    </a:cubicBezTo>
                    <a:cubicBezTo>
                      <a:pt x="1071" y="566"/>
                      <a:pt x="1086" y="576"/>
                      <a:pt x="1104" y="576"/>
                    </a:cubicBezTo>
                    <a:cubicBezTo>
                      <a:pt x="1131" y="576"/>
                      <a:pt x="1152" y="555"/>
                      <a:pt x="1152" y="528"/>
                    </a:cubicBezTo>
                    <a:cubicBezTo>
                      <a:pt x="1152" y="501"/>
                      <a:pt x="1131" y="480"/>
                      <a:pt x="1104" y="480"/>
                    </a:cubicBezTo>
                    <a:cubicBezTo>
                      <a:pt x="1086" y="480"/>
                      <a:pt x="1071" y="490"/>
                      <a:pt x="1062" y="504"/>
                    </a:cubicBezTo>
                    <a:cubicBezTo>
                      <a:pt x="858" y="504"/>
                      <a:pt x="858" y="504"/>
                      <a:pt x="858" y="504"/>
                    </a:cubicBezTo>
                    <a:cubicBezTo>
                      <a:pt x="862" y="481"/>
                      <a:pt x="864" y="457"/>
                      <a:pt x="864" y="432"/>
                    </a:cubicBezTo>
                    <a:cubicBezTo>
                      <a:pt x="864" y="407"/>
                      <a:pt x="862" y="383"/>
                      <a:pt x="858" y="360"/>
                    </a:cubicBezTo>
                    <a:cubicBezTo>
                      <a:pt x="1062" y="360"/>
                      <a:pt x="1062" y="360"/>
                      <a:pt x="1062" y="360"/>
                    </a:cubicBezTo>
                    <a:cubicBezTo>
                      <a:pt x="1071" y="374"/>
                      <a:pt x="1086" y="384"/>
                      <a:pt x="1104" y="384"/>
                    </a:cubicBezTo>
                    <a:close/>
                    <a:moveTo>
                      <a:pt x="768" y="432"/>
                    </a:moveTo>
                    <a:cubicBezTo>
                      <a:pt x="768" y="457"/>
                      <a:pt x="765" y="481"/>
                      <a:pt x="760" y="504"/>
                    </a:cubicBezTo>
                    <a:cubicBezTo>
                      <a:pt x="730" y="504"/>
                      <a:pt x="730" y="504"/>
                      <a:pt x="730" y="504"/>
                    </a:cubicBezTo>
                    <a:cubicBezTo>
                      <a:pt x="670" y="444"/>
                      <a:pt x="670" y="444"/>
                      <a:pt x="670" y="444"/>
                    </a:cubicBezTo>
                    <a:cubicBezTo>
                      <a:pt x="671" y="440"/>
                      <a:pt x="672" y="436"/>
                      <a:pt x="672" y="432"/>
                    </a:cubicBezTo>
                    <a:cubicBezTo>
                      <a:pt x="672" y="405"/>
                      <a:pt x="651" y="384"/>
                      <a:pt x="624" y="384"/>
                    </a:cubicBezTo>
                    <a:cubicBezTo>
                      <a:pt x="597" y="384"/>
                      <a:pt x="576" y="405"/>
                      <a:pt x="576" y="432"/>
                    </a:cubicBezTo>
                    <a:cubicBezTo>
                      <a:pt x="576" y="459"/>
                      <a:pt x="597" y="480"/>
                      <a:pt x="624" y="480"/>
                    </a:cubicBezTo>
                    <a:cubicBezTo>
                      <a:pt x="628" y="480"/>
                      <a:pt x="632" y="479"/>
                      <a:pt x="636" y="478"/>
                    </a:cubicBezTo>
                    <a:cubicBezTo>
                      <a:pt x="710" y="552"/>
                      <a:pt x="710" y="552"/>
                      <a:pt x="710" y="552"/>
                    </a:cubicBezTo>
                    <a:cubicBezTo>
                      <a:pt x="746" y="552"/>
                      <a:pt x="746" y="552"/>
                      <a:pt x="746" y="552"/>
                    </a:cubicBezTo>
                    <a:cubicBezTo>
                      <a:pt x="729" y="597"/>
                      <a:pt x="703" y="636"/>
                      <a:pt x="670" y="670"/>
                    </a:cubicBezTo>
                    <a:cubicBezTo>
                      <a:pt x="432" y="432"/>
                      <a:pt x="432" y="432"/>
                      <a:pt x="432" y="432"/>
                    </a:cubicBezTo>
                    <a:cubicBezTo>
                      <a:pt x="96" y="432"/>
                      <a:pt x="96" y="432"/>
                      <a:pt x="96" y="432"/>
                    </a:cubicBezTo>
                    <a:cubicBezTo>
                      <a:pt x="96" y="246"/>
                      <a:pt x="246" y="96"/>
                      <a:pt x="432" y="96"/>
                    </a:cubicBezTo>
                    <a:cubicBezTo>
                      <a:pt x="491" y="96"/>
                      <a:pt x="547" y="111"/>
                      <a:pt x="596" y="139"/>
                    </a:cubicBezTo>
                    <a:cubicBezTo>
                      <a:pt x="540" y="194"/>
                      <a:pt x="540" y="194"/>
                      <a:pt x="540" y="194"/>
                    </a:cubicBezTo>
                    <a:cubicBezTo>
                      <a:pt x="536" y="193"/>
                      <a:pt x="532" y="192"/>
                      <a:pt x="528" y="192"/>
                    </a:cubicBezTo>
                    <a:cubicBezTo>
                      <a:pt x="501" y="192"/>
                      <a:pt x="480" y="213"/>
                      <a:pt x="480" y="240"/>
                    </a:cubicBezTo>
                    <a:cubicBezTo>
                      <a:pt x="480" y="267"/>
                      <a:pt x="501" y="288"/>
                      <a:pt x="528" y="288"/>
                    </a:cubicBezTo>
                    <a:cubicBezTo>
                      <a:pt x="555" y="288"/>
                      <a:pt x="576" y="267"/>
                      <a:pt x="576" y="240"/>
                    </a:cubicBezTo>
                    <a:cubicBezTo>
                      <a:pt x="576" y="236"/>
                      <a:pt x="575" y="232"/>
                      <a:pt x="574" y="228"/>
                    </a:cubicBezTo>
                    <a:cubicBezTo>
                      <a:pt x="634" y="168"/>
                      <a:pt x="634" y="168"/>
                      <a:pt x="634" y="168"/>
                    </a:cubicBezTo>
                    <a:cubicBezTo>
                      <a:pt x="640" y="168"/>
                      <a:pt x="640" y="168"/>
                      <a:pt x="640" y="168"/>
                    </a:cubicBezTo>
                    <a:cubicBezTo>
                      <a:pt x="687" y="205"/>
                      <a:pt x="724" y="255"/>
                      <a:pt x="746" y="312"/>
                    </a:cubicBezTo>
                    <a:cubicBezTo>
                      <a:pt x="442" y="312"/>
                      <a:pt x="442" y="312"/>
                      <a:pt x="442" y="312"/>
                    </a:cubicBezTo>
                    <a:cubicBezTo>
                      <a:pt x="382" y="252"/>
                      <a:pt x="382" y="252"/>
                      <a:pt x="382" y="252"/>
                    </a:cubicBezTo>
                    <a:cubicBezTo>
                      <a:pt x="383" y="248"/>
                      <a:pt x="384" y="244"/>
                      <a:pt x="384" y="240"/>
                    </a:cubicBezTo>
                    <a:cubicBezTo>
                      <a:pt x="384" y="213"/>
                      <a:pt x="363" y="192"/>
                      <a:pt x="336" y="192"/>
                    </a:cubicBezTo>
                    <a:cubicBezTo>
                      <a:pt x="309" y="192"/>
                      <a:pt x="288" y="213"/>
                      <a:pt x="288" y="240"/>
                    </a:cubicBezTo>
                    <a:cubicBezTo>
                      <a:pt x="288" y="267"/>
                      <a:pt x="309" y="288"/>
                      <a:pt x="336" y="288"/>
                    </a:cubicBezTo>
                    <a:cubicBezTo>
                      <a:pt x="340" y="288"/>
                      <a:pt x="344" y="287"/>
                      <a:pt x="348" y="286"/>
                    </a:cubicBezTo>
                    <a:cubicBezTo>
                      <a:pt x="422" y="360"/>
                      <a:pt x="422" y="360"/>
                      <a:pt x="422" y="360"/>
                    </a:cubicBezTo>
                    <a:cubicBezTo>
                      <a:pt x="760" y="360"/>
                      <a:pt x="760" y="360"/>
                      <a:pt x="760" y="360"/>
                    </a:cubicBezTo>
                    <a:cubicBezTo>
                      <a:pt x="765" y="383"/>
                      <a:pt x="768" y="407"/>
                      <a:pt x="768" y="43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5798877-149D-4081-8436-2FAD40A7BB29}"/>
                </a:ext>
              </a:extLst>
            </p:cNvPr>
            <p:cNvSpPr txBox="1"/>
            <p:nvPr/>
          </p:nvSpPr>
          <p:spPr>
            <a:xfrm rot="18900000">
              <a:off x="3067723" y="4317337"/>
              <a:ext cx="196194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200" b="1" dirty="0"/>
                <a:t>Invite team members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BC16825D-B96F-44A6-9F64-F5E431E65827}"/>
                </a:ext>
              </a:extLst>
            </p:cNvPr>
            <p:cNvSpPr txBox="1"/>
            <p:nvPr/>
          </p:nvSpPr>
          <p:spPr>
            <a:xfrm rot="18900000">
              <a:off x="5346434" y="2522543"/>
              <a:ext cx="216597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200" b="1" dirty="0"/>
                <a:t>Analyse Client Information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8F938826-3EC2-4D17-A82D-3A20EDF30073}"/>
                </a:ext>
              </a:extLst>
            </p:cNvPr>
            <p:cNvSpPr txBox="1"/>
            <p:nvPr/>
          </p:nvSpPr>
          <p:spPr>
            <a:xfrm rot="18900000">
              <a:off x="6260400" y="2592844"/>
              <a:ext cx="216272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200" b="1" dirty="0"/>
                <a:t>Review Recommendations</a:t>
              </a: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55CECAC-24AB-43D6-B859-76033566870B}"/>
                </a:ext>
              </a:extLst>
            </p:cNvPr>
            <p:cNvGrpSpPr/>
            <p:nvPr/>
          </p:nvGrpSpPr>
          <p:grpSpPr>
            <a:xfrm>
              <a:off x="5134362" y="4611109"/>
              <a:ext cx="1993520" cy="528745"/>
              <a:chOff x="6742642" y="5135544"/>
              <a:chExt cx="1993520" cy="528745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F0D846B9-A540-4D21-A1E9-C66A08EF3976}"/>
                  </a:ext>
                </a:extLst>
              </p:cNvPr>
              <p:cNvGrpSpPr/>
              <p:nvPr/>
            </p:nvGrpSpPr>
            <p:grpSpPr>
              <a:xfrm>
                <a:off x="6742642" y="5152211"/>
                <a:ext cx="1097358" cy="512078"/>
                <a:chOff x="9480346" y="3616435"/>
                <a:chExt cx="1924492" cy="898057"/>
              </a:xfrm>
            </p:grpSpPr>
            <p:grpSp>
              <p:nvGrpSpPr>
                <p:cNvPr id="247" name="Group 246">
                  <a:extLst>
                    <a:ext uri="{FF2B5EF4-FFF2-40B4-BE49-F238E27FC236}">
                      <a16:creationId xmlns:a16="http://schemas.microsoft.com/office/drawing/2014/main" id="{40D80072-E83E-4247-BB5B-9DBA3F343C9A}"/>
                    </a:ext>
                  </a:extLst>
                </p:cNvPr>
                <p:cNvGrpSpPr/>
                <p:nvPr/>
              </p:nvGrpSpPr>
              <p:grpSpPr>
                <a:xfrm>
                  <a:off x="9480346" y="3616435"/>
                  <a:ext cx="1924492" cy="612695"/>
                  <a:chOff x="9475224" y="3616435"/>
                  <a:chExt cx="1924492" cy="612695"/>
                </a:xfrm>
              </p:grpSpPr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427EFC0B-1A11-4C96-B3D3-D161903435CA}"/>
                      </a:ext>
                    </a:extLst>
                  </p:cNvPr>
                  <p:cNvGrpSpPr/>
                  <p:nvPr/>
                </p:nvGrpSpPr>
                <p:grpSpPr>
                  <a:xfrm>
                    <a:off x="9475224" y="3634740"/>
                    <a:ext cx="1144006" cy="594390"/>
                    <a:chOff x="9475224" y="3017706"/>
                    <a:chExt cx="2331594" cy="1211424"/>
                  </a:xfrm>
                </p:grpSpPr>
                <p:sp>
                  <p:nvSpPr>
                    <p:cNvPr id="282" name="Arc 281">
                      <a:extLst>
                        <a:ext uri="{FF2B5EF4-FFF2-40B4-BE49-F238E27FC236}">
                          <a16:creationId xmlns:a16="http://schemas.microsoft.com/office/drawing/2014/main" id="{EF227C18-9BCA-4023-989B-7D18350B4F84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5" name="Arc 284">
                      <a:extLst>
                        <a:ext uri="{FF2B5EF4-FFF2-40B4-BE49-F238E27FC236}">
                          <a16:creationId xmlns:a16="http://schemas.microsoft.com/office/drawing/2014/main" id="{37732933-C242-401F-BB2E-8274C1EEB594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6" name="Arc 285">
                      <a:extLst>
                        <a:ext uri="{FF2B5EF4-FFF2-40B4-BE49-F238E27FC236}">
                          <a16:creationId xmlns:a16="http://schemas.microsoft.com/office/drawing/2014/main" id="{499A88BD-6DBD-42D5-88FE-119971AE0F84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91" name="Arc 290">
                      <a:extLst>
                        <a:ext uri="{FF2B5EF4-FFF2-40B4-BE49-F238E27FC236}">
                          <a16:creationId xmlns:a16="http://schemas.microsoft.com/office/drawing/2014/main" id="{647F40A1-DF2D-4EA9-9190-C8A8FA5EB761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1086810" y="3491809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77" name="Group 276">
                    <a:extLst>
                      <a:ext uri="{FF2B5EF4-FFF2-40B4-BE49-F238E27FC236}">
                        <a16:creationId xmlns:a16="http://schemas.microsoft.com/office/drawing/2014/main" id="{1B5C2D60-029D-438D-9024-D9BE8D01991B}"/>
                      </a:ext>
                    </a:extLst>
                  </p:cNvPr>
                  <p:cNvGrpSpPr/>
                  <p:nvPr/>
                </p:nvGrpSpPr>
                <p:grpSpPr>
                  <a:xfrm>
                    <a:off x="10522333" y="3616435"/>
                    <a:ext cx="877383" cy="594390"/>
                    <a:chOff x="9475224" y="3017706"/>
                    <a:chExt cx="1788190" cy="1211424"/>
                  </a:xfrm>
                </p:grpSpPr>
                <p:sp>
                  <p:nvSpPr>
                    <p:cNvPr id="279" name="Arc 278">
                      <a:extLst>
                        <a:ext uri="{FF2B5EF4-FFF2-40B4-BE49-F238E27FC236}">
                          <a16:creationId xmlns:a16="http://schemas.microsoft.com/office/drawing/2014/main" id="{BD3E61B0-A091-4D17-845D-00738A3854D7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0" name="Arc 279">
                      <a:extLst>
                        <a:ext uri="{FF2B5EF4-FFF2-40B4-BE49-F238E27FC236}">
                          <a16:creationId xmlns:a16="http://schemas.microsoft.com/office/drawing/2014/main" id="{C38ABF33-24C8-467F-8369-3A184D30EB60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81" name="Arc 280">
                      <a:extLst>
                        <a:ext uri="{FF2B5EF4-FFF2-40B4-BE49-F238E27FC236}">
                          <a16:creationId xmlns:a16="http://schemas.microsoft.com/office/drawing/2014/main" id="{11958533-FA4B-4AD4-8E0B-71D4E6CEC95B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48" name="Group 247">
                  <a:extLst>
                    <a:ext uri="{FF2B5EF4-FFF2-40B4-BE49-F238E27FC236}">
                      <a16:creationId xmlns:a16="http://schemas.microsoft.com/office/drawing/2014/main" id="{B82EFF62-942C-471A-B04B-B28E21F4D041}"/>
                    </a:ext>
                  </a:extLst>
                </p:cNvPr>
                <p:cNvGrpSpPr/>
                <p:nvPr/>
              </p:nvGrpSpPr>
              <p:grpSpPr>
                <a:xfrm>
                  <a:off x="9480346" y="3759116"/>
                  <a:ext cx="1924492" cy="612695"/>
                  <a:chOff x="9475224" y="3616435"/>
                  <a:chExt cx="1924492" cy="612695"/>
                </a:xfrm>
              </p:grpSpPr>
              <p:grpSp>
                <p:nvGrpSpPr>
                  <p:cNvPr id="261" name="Group 260">
                    <a:extLst>
                      <a:ext uri="{FF2B5EF4-FFF2-40B4-BE49-F238E27FC236}">
                        <a16:creationId xmlns:a16="http://schemas.microsoft.com/office/drawing/2014/main" id="{F8870AA3-2E49-41BC-8A52-6BAC387DFE9A}"/>
                      </a:ext>
                    </a:extLst>
                  </p:cNvPr>
                  <p:cNvGrpSpPr/>
                  <p:nvPr/>
                </p:nvGrpSpPr>
                <p:grpSpPr>
                  <a:xfrm>
                    <a:off x="9475224" y="3634740"/>
                    <a:ext cx="1144006" cy="594390"/>
                    <a:chOff x="9475224" y="3017706"/>
                    <a:chExt cx="2331594" cy="1211424"/>
                  </a:xfrm>
                </p:grpSpPr>
                <p:sp>
                  <p:nvSpPr>
                    <p:cNvPr id="267" name="Arc 266">
                      <a:extLst>
                        <a:ext uri="{FF2B5EF4-FFF2-40B4-BE49-F238E27FC236}">
                          <a16:creationId xmlns:a16="http://schemas.microsoft.com/office/drawing/2014/main" id="{2FEE3306-13A0-4225-AF99-A1A33E11DF7D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9" name="Arc 268">
                      <a:extLst>
                        <a:ext uri="{FF2B5EF4-FFF2-40B4-BE49-F238E27FC236}">
                          <a16:creationId xmlns:a16="http://schemas.microsoft.com/office/drawing/2014/main" id="{C556DEB5-A7BC-486A-ACD0-0C58155D17E0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0" name="Arc 269">
                      <a:extLst>
                        <a:ext uri="{FF2B5EF4-FFF2-40B4-BE49-F238E27FC236}">
                          <a16:creationId xmlns:a16="http://schemas.microsoft.com/office/drawing/2014/main" id="{28FAB37A-61C1-4015-A7B1-96FAF474227C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72" name="Arc 271">
                      <a:extLst>
                        <a:ext uri="{FF2B5EF4-FFF2-40B4-BE49-F238E27FC236}">
                          <a16:creationId xmlns:a16="http://schemas.microsoft.com/office/drawing/2014/main" id="{C40BFDBF-C4CF-4348-AEB5-D2B854E66B7F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1086810" y="3491809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62" name="Group 261">
                    <a:extLst>
                      <a:ext uri="{FF2B5EF4-FFF2-40B4-BE49-F238E27FC236}">
                        <a16:creationId xmlns:a16="http://schemas.microsoft.com/office/drawing/2014/main" id="{0405153A-3352-4B7B-8893-863471C1477F}"/>
                      </a:ext>
                    </a:extLst>
                  </p:cNvPr>
                  <p:cNvGrpSpPr/>
                  <p:nvPr/>
                </p:nvGrpSpPr>
                <p:grpSpPr>
                  <a:xfrm>
                    <a:off x="10522333" y="3616435"/>
                    <a:ext cx="877383" cy="594390"/>
                    <a:chOff x="9475224" y="3017706"/>
                    <a:chExt cx="1788190" cy="1211424"/>
                  </a:xfrm>
                </p:grpSpPr>
                <p:sp>
                  <p:nvSpPr>
                    <p:cNvPr id="263" name="Arc 262">
                      <a:extLst>
                        <a:ext uri="{FF2B5EF4-FFF2-40B4-BE49-F238E27FC236}">
                          <a16:creationId xmlns:a16="http://schemas.microsoft.com/office/drawing/2014/main" id="{729564DA-F0B3-44D3-AC24-39D23656973E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4" name="Arc 263">
                      <a:extLst>
                        <a:ext uri="{FF2B5EF4-FFF2-40B4-BE49-F238E27FC236}">
                          <a16:creationId xmlns:a16="http://schemas.microsoft.com/office/drawing/2014/main" id="{40C8317F-9423-40D7-AC1A-E0EB7635E859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6" name="Arc 265">
                      <a:extLst>
                        <a:ext uri="{FF2B5EF4-FFF2-40B4-BE49-F238E27FC236}">
                          <a16:creationId xmlns:a16="http://schemas.microsoft.com/office/drawing/2014/main" id="{91AC628F-1888-4064-9661-54DC9537F389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05C2B157-5C2E-49AD-877B-8759997C81B4}"/>
                    </a:ext>
                  </a:extLst>
                </p:cNvPr>
                <p:cNvGrpSpPr/>
                <p:nvPr/>
              </p:nvGrpSpPr>
              <p:grpSpPr>
                <a:xfrm>
                  <a:off x="9480346" y="3901797"/>
                  <a:ext cx="1924492" cy="612695"/>
                  <a:chOff x="9475224" y="3616435"/>
                  <a:chExt cx="1924492" cy="612695"/>
                </a:xfrm>
              </p:grpSpPr>
              <p:grpSp>
                <p:nvGrpSpPr>
                  <p:cNvPr id="250" name="Group 249">
                    <a:extLst>
                      <a:ext uri="{FF2B5EF4-FFF2-40B4-BE49-F238E27FC236}">
                        <a16:creationId xmlns:a16="http://schemas.microsoft.com/office/drawing/2014/main" id="{7F229986-EF20-4118-B23F-0F2F7FB49BB4}"/>
                      </a:ext>
                    </a:extLst>
                  </p:cNvPr>
                  <p:cNvGrpSpPr/>
                  <p:nvPr/>
                </p:nvGrpSpPr>
                <p:grpSpPr>
                  <a:xfrm>
                    <a:off x="9475224" y="3634740"/>
                    <a:ext cx="1144006" cy="594390"/>
                    <a:chOff x="9475224" y="3017706"/>
                    <a:chExt cx="2331594" cy="1211424"/>
                  </a:xfrm>
                </p:grpSpPr>
                <p:sp>
                  <p:nvSpPr>
                    <p:cNvPr id="256" name="Arc 255">
                      <a:extLst>
                        <a:ext uri="{FF2B5EF4-FFF2-40B4-BE49-F238E27FC236}">
                          <a16:creationId xmlns:a16="http://schemas.microsoft.com/office/drawing/2014/main" id="{EC14BE10-218E-4829-BA77-F8A29A6B8214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7" name="Arc 256">
                      <a:extLst>
                        <a:ext uri="{FF2B5EF4-FFF2-40B4-BE49-F238E27FC236}">
                          <a16:creationId xmlns:a16="http://schemas.microsoft.com/office/drawing/2014/main" id="{66174D34-3652-4EB1-AC8E-B19938CA6E95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9" name="Arc 258">
                      <a:extLst>
                        <a:ext uri="{FF2B5EF4-FFF2-40B4-BE49-F238E27FC236}">
                          <a16:creationId xmlns:a16="http://schemas.microsoft.com/office/drawing/2014/main" id="{6DF6429C-2105-4DE8-A978-6E76E0974B94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60" name="Arc 259">
                      <a:extLst>
                        <a:ext uri="{FF2B5EF4-FFF2-40B4-BE49-F238E27FC236}">
                          <a16:creationId xmlns:a16="http://schemas.microsoft.com/office/drawing/2014/main" id="{BBD02DA2-0CAC-4F87-95FE-422BAD158667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1086810" y="3491809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52" name="Group 251">
                    <a:extLst>
                      <a:ext uri="{FF2B5EF4-FFF2-40B4-BE49-F238E27FC236}">
                        <a16:creationId xmlns:a16="http://schemas.microsoft.com/office/drawing/2014/main" id="{5CECE219-C9AE-4ACF-82D9-A834685D7E42}"/>
                      </a:ext>
                    </a:extLst>
                  </p:cNvPr>
                  <p:cNvGrpSpPr/>
                  <p:nvPr/>
                </p:nvGrpSpPr>
                <p:grpSpPr>
                  <a:xfrm>
                    <a:off x="10522333" y="3616435"/>
                    <a:ext cx="877383" cy="594390"/>
                    <a:chOff x="9475224" y="3017706"/>
                    <a:chExt cx="1788190" cy="1211424"/>
                  </a:xfrm>
                </p:grpSpPr>
                <p:sp>
                  <p:nvSpPr>
                    <p:cNvPr id="253" name="Arc 252">
                      <a:extLst>
                        <a:ext uri="{FF2B5EF4-FFF2-40B4-BE49-F238E27FC236}">
                          <a16:creationId xmlns:a16="http://schemas.microsoft.com/office/drawing/2014/main" id="{02B8723A-23AD-4009-929A-6AF6ED9D81F2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4" name="Arc 253">
                      <a:extLst>
                        <a:ext uri="{FF2B5EF4-FFF2-40B4-BE49-F238E27FC236}">
                          <a16:creationId xmlns:a16="http://schemas.microsoft.com/office/drawing/2014/main" id="{17703323-DB03-4614-990D-DD1B09306B64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255" name="Arc 254">
                      <a:extLst>
                        <a:ext uri="{FF2B5EF4-FFF2-40B4-BE49-F238E27FC236}">
                          <a16:creationId xmlns:a16="http://schemas.microsoft.com/office/drawing/2014/main" id="{5EF090F2-DB25-40C0-AA7A-14CB6C07A2DE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D00A9D41-9013-4FB4-9F0A-6C5529AA5C39}"/>
                  </a:ext>
                </a:extLst>
              </p:cNvPr>
              <p:cNvGrpSpPr/>
              <p:nvPr/>
            </p:nvGrpSpPr>
            <p:grpSpPr>
              <a:xfrm>
                <a:off x="7638804" y="5135544"/>
                <a:ext cx="1097358" cy="512078"/>
                <a:chOff x="9480346" y="3616435"/>
                <a:chExt cx="1924492" cy="898057"/>
              </a:xfrm>
            </p:grpSpPr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C663F3B3-7DBB-475F-9B01-FC9B5E876CB6}"/>
                    </a:ext>
                  </a:extLst>
                </p:cNvPr>
                <p:cNvGrpSpPr/>
                <p:nvPr/>
              </p:nvGrpSpPr>
              <p:grpSpPr>
                <a:xfrm>
                  <a:off x="9480346" y="3616435"/>
                  <a:ext cx="1924492" cy="612695"/>
                  <a:chOff x="9475224" y="3616435"/>
                  <a:chExt cx="1924492" cy="612695"/>
                </a:xfrm>
              </p:grpSpPr>
              <p:grpSp>
                <p:nvGrpSpPr>
                  <p:cNvPr id="324" name="Group 323">
                    <a:extLst>
                      <a:ext uri="{FF2B5EF4-FFF2-40B4-BE49-F238E27FC236}">
                        <a16:creationId xmlns:a16="http://schemas.microsoft.com/office/drawing/2014/main" id="{0E621AC1-98F5-4D5E-B44B-FB9083E0D338}"/>
                      </a:ext>
                    </a:extLst>
                  </p:cNvPr>
                  <p:cNvGrpSpPr/>
                  <p:nvPr/>
                </p:nvGrpSpPr>
                <p:grpSpPr>
                  <a:xfrm>
                    <a:off x="9475224" y="3634740"/>
                    <a:ext cx="1144006" cy="594390"/>
                    <a:chOff x="9475224" y="3017706"/>
                    <a:chExt cx="2331594" cy="1211424"/>
                  </a:xfrm>
                </p:grpSpPr>
                <p:sp>
                  <p:nvSpPr>
                    <p:cNvPr id="331" name="Arc 330">
                      <a:extLst>
                        <a:ext uri="{FF2B5EF4-FFF2-40B4-BE49-F238E27FC236}">
                          <a16:creationId xmlns:a16="http://schemas.microsoft.com/office/drawing/2014/main" id="{0D6E9A18-E713-4F0A-898A-7904A42D7140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32" name="Arc 331">
                      <a:extLst>
                        <a:ext uri="{FF2B5EF4-FFF2-40B4-BE49-F238E27FC236}">
                          <a16:creationId xmlns:a16="http://schemas.microsoft.com/office/drawing/2014/main" id="{A2629705-787C-4117-9541-ECBC290EDBA1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33" name="Arc 332">
                      <a:extLst>
                        <a:ext uri="{FF2B5EF4-FFF2-40B4-BE49-F238E27FC236}">
                          <a16:creationId xmlns:a16="http://schemas.microsoft.com/office/drawing/2014/main" id="{B5A22CBA-4E17-47CD-B9DB-DC1ABF09EA45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34" name="Arc 333">
                      <a:extLst>
                        <a:ext uri="{FF2B5EF4-FFF2-40B4-BE49-F238E27FC236}">
                          <a16:creationId xmlns:a16="http://schemas.microsoft.com/office/drawing/2014/main" id="{CFA5D1A6-BF43-4BA8-B9D7-75464E2277A1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1086810" y="3491809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325" name="Group 324">
                    <a:extLst>
                      <a:ext uri="{FF2B5EF4-FFF2-40B4-BE49-F238E27FC236}">
                        <a16:creationId xmlns:a16="http://schemas.microsoft.com/office/drawing/2014/main" id="{04007A66-247D-4B44-AD3F-785284A21C89}"/>
                      </a:ext>
                    </a:extLst>
                  </p:cNvPr>
                  <p:cNvGrpSpPr/>
                  <p:nvPr/>
                </p:nvGrpSpPr>
                <p:grpSpPr>
                  <a:xfrm>
                    <a:off x="10522333" y="3616435"/>
                    <a:ext cx="877383" cy="594390"/>
                    <a:chOff x="9475224" y="3017706"/>
                    <a:chExt cx="1788190" cy="1211424"/>
                  </a:xfrm>
                </p:grpSpPr>
                <p:sp>
                  <p:nvSpPr>
                    <p:cNvPr id="326" name="Arc 325">
                      <a:extLst>
                        <a:ext uri="{FF2B5EF4-FFF2-40B4-BE49-F238E27FC236}">
                          <a16:creationId xmlns:a16="http://schemas.microsoft.com/office/drawing/2014/main" id="{5ACED027-AB1B-4ED2-A1D6-45B62B64D74A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27" name="Arc 326">
                      <a:extLst>
                        <a:ext uri="{FF2B5EF4-FFF2-40B4-BE49-F238E27FC236}">
                          <a16:creationId xmlns:a16="http://schemas.microsoft.com/office/drawing/2014/main" id="{F98077B9-03C3-45F5-AC2B-30FD7CE93B92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30" name="Arc 329">
                      <a:extLst>
                        <a:ext uri="{FF2B5EF4-FFF2-40B4-BE49-F238E27FC236}">
                          <a16:creationId xmlns:a16="http://schemas.microsoft.com/office/drawing/2014/main" id="{CA18EEB7-0CCD-4EAC-81EB-1B77B9A10384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0AF6F920-BB80-4324-B80D-DE281BA63430}"/>
                    </a:ext>
                  </a:extLst>
                </p:cNvPr>
                <p:cNvGrpSpPr/>
                <p:nvPr/>
              </p:nvGrpSpPr>
              <p:grpSpPr>
                <a:xfrm>
                  <a:off x="9480346" y="3759116"/>
                  <a:ext cx="1924492" cy="612695"/>
                  <a:chOff x="9475224" y="3616435"/>
                  <a:chExt cx="1924492" cy="612695"/>
                </a:xfrm>
              </p:grpSpPr>
              <p:grpSp>
                <p:nvGrpSpPr>
                  <p:cNvPr id="314" name="Group 313">
                    <a:extLst>
                      <a:ext uri="{FF2B5EF4-FFF2-40B4-BE49-F238E27FC236}">
                        <a16:creationId xmlns:a16="http://schemas.microsoft.com/office/drawing/2014/main" id="{537D19A1-43AE-4BBC-A4C6-CE0E82AFEB05}"/>
                      </a:ext>
                    </a:extLst>
                  </p:cNvPr>
                  <p:cNvGrpSpPr/>
                  <p:nvPr/>
                </p:nvGrpSpPr>
                <p:grpSpPr>
                  <a:xfrm>
                    <a:off x="9475224" y="3634740"/>
                    <a:ext cx="1144006" cy="594390"/>
                    <a:chOff x="9475224" y="3017706"/>
                    <a:chExt cx="2331594" cy="1211424"/>
                  </a:xfrm>
                </p:grpSpPr>
                <p:sp>
                  <p:nvSpPr>
                    <p:cNvPr id="320" name="Arc 319">
                      <a:extLst>
                        <a:ext uri="{FF2B5EF4-FFF2-40B4-BE49-F238E27FC236}">
                          <a16:creationId xmlns:a16="http://schemas.microsoft.com/office/drawing/2014/main" id="{184B0813-B29F-4555-B90F-E3EF7F1CB888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21" name="Arc 320">
                      <a:extLst>
                        <a:ext uri="{FF2B5EF4-FFF2-40B4-BE49-F238E27FC236}">
                          <a16:creationId xmlns:a16="http://schemas.microsoft.com/office/drawing/2014/main" id="{80C2DACA-5BAA-4917-B1C3-1B7A9781FD14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22" name="Arc 321">
                      <a:extLst>
                        <a:ext uri="{FF2B5EF4-FFF2-40B4-BE49-F238E27FC236}">
                          <a16:creationId xmlns:a16="http://schemas.microsoft.com/office/drawing/2014/main" id="{871CFDD9-DAB4-483B-B55E-CE0086C0D5C5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23" name="Arc 322">
                      <a:extLst>
                        <a:ext uri="{FF2B5EF4-FFF2-40B4-BE49-F238E27FC236}">
                          <a16:creationId xmlns:a16="http://schemas.microsoft.com/office/drawing/2014/main" id="{0E38D5DB-F14E-46AC-BB2A-032C08905320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1086810" y="3491809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316" name="Group 315">
                    <a:extLst>
                      <a:ext uri="{FF2B5EF4-FFF2-40B4-BE49-F238E27FC236}">
                        <a16:creationId xmlns:a16="http://schemas.microsoft.com/office/drawing/2014/main" id="{CDD5B898-6000-480E-9695-5FD24825C129}"/>
                      </a:ext>
                    </a:extLst>
                  </p:cNvPr>
                  <p:cNvGrpSpPr/>
                  <p:nvPr/>
                </p:nvGrpSpPr>
                <p:grpSpPr>
                  <a:xfrm>
                    <a:off x="10522333" y="3616435"/>
                    <a:ext cx="877383" cy="594390"/>
                    <a:chOff x="9475224" y="3017706"/>
                    <a:chExt cx="1788190" cy="1211424"/>
                  </a:xfrm>
                </p:grpSpPr>
                <p:sp>
                  <p:nvSpPr>
                    <p:cNvPr id="317" name="Arc 316">
                      <a:extLst>
                        <a:ext uri="{FF2B5EF4-FFF2-40B4-BE49-F238E27FC236}">
                          <a16:creationId xmlns:a16="http://schemas.microsoft.com/office/drawing/2014/main" id="{12A34415-263F-4594-A41B-243A59B2DB26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8" name="Arc 317">
                      <a:extLst>
                        <a:ext uri="{FF2B5EF4-FFF2-40B4-BE49-F238E27FC236}">
                          <a16:creationId xmlns:a16="http://schemas.microsoft.com/office/drawing/2014/main" id="{65823783-B38D-47EF-9CB7-718BA917AA8B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9" name="Arc 318">
                      <a:extLst>
                        <a:ext uri="{FF2B5EF4-FFF2-40B4-BE49-F238E27FC236}">
                          <a16:creationId xmlns:a16="http://schemas.microsoft.com/office/drawing/2014/main" id="{8EBA98B8-5CB7-47BB-89DD-CDB24EDFC699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9C1B0F5C-6C7C-4316-89F7-F43DC5927CA0}"/>
                    </a:ext>
                  </a:extLst>
                </p:cNvPr>
                <p:cNvGrpSpPr/>
                <p:nvPr/>
              </p:nvGrpSpPr>
              <p:grpSpPr>
                <a:xfrm>
                  <a:off x="9480346" y="3901797"/>
                  <a:ext cx="1924492" cy="612695"/>
                  <a:chOff x="9475224" y="3616435"/>
                  <a:chExt cx="1924492" cy="612695"/>
                </a:xfrm>
              </p:grpSpPr>
              <p:grpSp>
                <p:nvGrpSpPr>
                  <p:cNvPr id="298" name="Group 297">
                    <a:extLst>
                      <a:ext uri="{FF2B5EF4-FFF2-40B4-BE49-F238E27FC236}">
                        <a16:creationId xmlns:a16="http://schemas.microsoft.com/office/drawing/2014/main" id="{C49D6284-A149-4D9E-A726-1F401E334215}"/>
                      </a:ext>
                    </a:extLst>
                  </p:cNvPr>
                  <p:cNvGrpSpPr/>
                  <p:nvPr/>
                </p:nvGrpSpPr>
                <p:grpSpPr>
                  <a:xfrm>
                    <a:off x="9475224" y="3634740"/>
                    <a:ext cx="1144006" cy="594390"/>
                    <a:chOff x="9475224" y="3017706"/>
                    <a:chExt cx="2331594" cy="1211424"/>
                  </a:xfrm>
                </p:grpSpPr>
                <p:sp>
                  <p:nvSpPr>
                    <p:cNvPr id="308" name="Arc 307">
                      <a:extLst>
                        <a:ext uri="{FF2B5EF4-FFF2-40B4-BE49-F238E27FC236}">
                          <a16:creationId xmlns:a16="http://schemas.microsoft.com/office/drawing/2014/main" id="{E580D7E9-B71B-4E08-8167-ECA5CE23719B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9" name="Arc 308">
                      <a:extLst>
                        <a:ext uri="{FF2B5EF4-FFF2-40B4-BE49-F238E27FC236}">
                          <a16:creationId xmlns:a16="http://schemas.microsoft.com/office/drawing/2014/main" id="{F0CEC6B1-F286-46F8-9AEF-1EACADA1EC69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0" name="Arc 309">
                      <a:extLst>
                        <a:ext uri="{FF2B5EF4-FFF2-40B4-BE49-F238E27FC236}">
                          <a16:creationId xmlns:a16="http://schemas.microsoft.com/office/drawing/2014/main" id="{457E1C16-8C6D-40EA-A49C-6375C0D2BAE4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11" name="Arc 310">
                      <a:extLst>
                        <a:ext uri="{FF2B5EF4-FFF2-40B4-BE49-F238E27FC236}">
                          <a16:creationId xmlns:a16="http://schemas.microsoft.com/office/drawing/2014/main" id="{976519F0-B3F1-42C3-90B7-F45359110852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1086810" y="3491809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grpSp>
                <p:nvGrpSpPr>
                  <p:cNvPr id="299" name="Group 298">
                    <a:extLst>
                      <a:ext uri="{FF2B5EF4-FFF2-40B4-BE49-F238E27FC236}">
                        <a16:creationId xmlns:a16="http://schemas.microsoft.com/office/drawing/2014/main" id="{FDCB5926-72BA-40CB-8AE8-A8C3508CA206}"/>
                      </a:ext>
                    </a:extLst>
                  </p:cNvPr>
                  <p:cNvGrpSpPr/>
                  <p:nvPr/>
                </p:nvGrpSpPr>
                <p:grpSpPr>
                  <a:xfrm>
                    <a:off x="10522333" y="3616435"/>
                    <a:ext cx="877383" cy="594390"/>
                    <a:chOff x="9475224" y="3017706"/>
                    <a:chExt cx="1788190" cy="1211424"/>
                  </a:xfrm>
                </p:grpSpPr>
                <p:sp>
                  <p:nvSpPr>
                    <p:cNvPr id="300" name="Arc 299">
                      <a:extLst>
                        <a:ext uri="{FF2B5EF4-FFF2-40B4-BE49-F238E27FC236}">
                          <a16:creationId xmlns:a16="http://schemas.microsoft.com/office/drawing/2014/main" id="{A65EE983-14B3-41D0-81A6-C4F804015BB1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9475224" y="3034788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6" name="Arc 305">
                      <a:extLst>
                        <a:ext uri="{FF2B5EF4-FFF2-40B4-BE49-F238E27FC236}">
                          <a16:creationId xmlns:a16="http://schemas.microsoft.com/office/drawing/2014/main" id="{F7D89D51-BF73-415F-8153-019AF4ECD256}"/>
                        </a:ext>
                      </a:extLst>
                    </p:cNvPr>
                    <p:cNvSpPr/>
                    <p:nvPr/>
                  </p:nvSpPr>
                  <p:spPr>
                    <a:xfrm rot="19043479">
                      <a:off x="10017982" y="3509122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307" name="Arc 306">
                      <a:extLst>
                        <a:ext uri="{FF2B5EF4-FFF2-40B4-BE49-F238E27FC236}">
                          <a16:creationId xmlns:a16="http://schemas.microsoft.com/office/drawing/2014/main" id="{4F7E7CA2-B08E-466F-ACDF-CC49EEDA5BFF}"/>
                        </a:ext>
                      </a:extLst>
                    </p:cNvPr>
                    <p:cNvSpPr/>
                    <p:nvPr/>
                  </p:nvSpPr>
                  <p:spPr>
                    <a:xfrm rot="7911448">
                      <a:off x="10543406" y="3017706"/>
                      <a:ext cx="720008" cy="720008"/>
                    </a:xfrm>
                    <a:prstGeom prst="arc">
                      <a:avLst/>
                    </a:prstGeom>
                    <a:ln w="38100" cap="sq">
                      <a:solidFill>
                        <a:schemeClr val="accent6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</p:grpSp>
          </p:grpSp>
        </p:grp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A725F5A-9A7F-4DEB-84D2-E9BEE53C2A02}"/>
                </a:ext>
              </a:extLst>
            </p:cNvPr>
            <p:cNvSpPr/>
            <p:nvPr/>
          </p:nvSpPr>
          <p:spPr>
            <a:xfrm>
              <a:off x="5409378" y="3463667"/>
              <a:ext cx="674188" cy="33464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 cmpd="thickThin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pic>
        <p:nvPicPr>
          <p:cNvPr id="128" name="Graphic 127">
            <a:extLst>
              <a:ext uri="{FF2B5EF4-FFF2-40B4-BE49-F238E27FC236}">
                <a16:creationId xmlns:a16="http://schemas.microsoft.com/office/drawing/2014/main" id="{D46115B3-124E-43D1-ABF2-D96C5806A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2F20C0-BC25-4ECA-9CC4-58F1A1DC59FA}"/>
              </a:ext>
            </a:extLst>
          </p:cNvPr>
          <p:cNvSpPr/>
          <p:nvPr/>
        </p:nvSpPr>
        <p:spPr>
          <a:xfrm>
            <a:off x="9975892" y="2059867"/>
            <a:ext cx="1847808" cy="40933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Scenario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1791B66-AC33-430C-BA45-609E2462CFFB}"/>
              </a:ext>
            </a:extLst>
          </p:cNvPr>
          <p:cNvSpPr/>
          <p:nvPr/>
        </p:nvSpPr>
        <p:spPr>
          <a:xfrm>
            <a:off x="9975892" y="2529027"/>
            <a:ext cx="3968708" cy="40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GB" sz="1100" dirty="0">
                <a:solidFill>
                  <a:schemeClr val="tx1"/>
                </a:solidFill>
              </a:rPr>
              <a:t>Realtime analyse of client requirements to fast track your understanding of their digital challenges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406C958-B4E0-425F-ADDE-E9D37F5AAA93}"/>
              </a:ext>
            </a:extLst>
          </p:cNvPr>
          <p:cNvSpPr/>
          <p:nvPr/>
        </p:nvSpPr>
        <p:spPr>
          <a:xfrm>
            <a:off x="9943201" y="3146720"/>
            <a:ext cx="1847808" cy="40933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Kit List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9A4AD4D-2F37-46C7-A8EC-EC9E0C86EE55}"/>
              </a:ext>
            </a:extLst>
          </p:cNvPr>
          <p:cNvSpPr/>
          <p:nvPr/>
        </p:nvSpPr>
        <p:spPr>
          <a:xfrm>
            <a:off x="9943201" y="3730168"/>
            <a:ext cx="3968708" cy="1476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en-GB" sz="1100" u="sng" dirty="0">
                <a:solidFill>
                  <a:schemeClr val="tx1"/>
                </a:solidFill>
              </a:rPr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Key client strategic documentation</a:t>
            </a:r>
            <a:br>
              <a:rPr lang="en-GB" sz="1100" dirty="0">
                <a:solidFill>
                  <a:schemeClr val="tx1"/>
                </a:solidFill>
              </a:rPr>
            </a:br>
            <a:endParaRPr lang="en-GB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1100" u="sng" dirty="0">
                <a:solidFill>
                  <a:schemeClr val="tx1"/>
                </a:solidFill>
              </a:rPr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DXC industry primers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DXC digital trends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E29D154-9E5B-450C-BF44-A717AC23DD37}"/>
              </a:ext>
            </a:extLst>
          </p:cNvPr>
          <p:cNvSpPr/>
          <p:nvPr/>
        </p:nvSpPr>
        <p:spPr>
          <a:xfrm>
            <a:off x="9943201" y="5208411"/>
            <a:ext cx="1847808" cy="40933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Potential awards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1CBDB81-47E1-426B-9093-3AD4D49B28A1}"/>
              </a:ext>
            </a:extLst>
          </p:cNvPr>
          <p:cNvSpPr/>
          <p:nvPr/>
        </p:nvSpPr>
        <p:spPr>
          <a:xfrm>
            <a:off x="9943200" y="6660847"/>
            <a:ext cx="3968707" cy="40933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Estimated Journey time : 20-45 minutes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E9935A5-4F93-425A-971B-E84574B44B8F}"/>
              </a:ext>
            </a:extLst>
          </p:cNvPr>
          <p:cNvSpPr/>
          <p:nvPr/>
        </p:nvSpPr>
        <p:spPr>
          <a:xfrm>
            <a:off x="9900596" y="5738662"/>
            <a:ext cx="3968708" cy="68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Onboard workspaces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Workspace membership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124B8-CDE2-4C27-AE0A-598353699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6589" y="5721342"/>
            <a:ext cx="522391" cy="522391"/>
          </a:xfrm>
          <a:prstGeom prst="rect">
            <a:avLst/>
          </a:prstGeom>
        </p:spPr>
      </p:pic>
      <p:pic>
        <p:nvPicPr>
          <p:cNvPr id="9" name="Picture 8" descr="A close up of a building&#10;&#10;Description automatically generated">
            <a:extLst>
              <a:ext uri="{FF2B5EF4-FFF2-40B4-BE49-F238E27FC236}">
                <a16:creationId xmlns:a16="http://schemas.microsoft.com/office/drawing/2014/main" id="{CA6507A0-3C15-493A-8615-6FCB357ED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5723" y="5721342"/>
            <a:ext cx="522390" cy="5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69531E-65F8-448E-9E47-3E745D0AD0BC}"/>
              </a:ext>
            </a:extLst>
          </p:cNvPr>
          <p:cNvSpPr/>
          <p:nvPr/>
        </p:nvSpPr>
        <p:spPr>
          <a:xfrm>
            <a:off x="685799" y="2057399"/>
            <a:ext cx="8539224" cy="5003158"/>
          </a:xfrm>
          <a:prstGeom prst="roundRect">
            <a:avLst>
              <a:gd name="adj" fmla="val 3869"/>
            </a:avLst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7978120-1EDF-474E-BA7E-EAE38870B111}"/>
              </a:ext>
            </a:extLst>
          </p:cNvPr>
          <p:cNvSpPr/>
          <p:nvPr/>
        </p:nvSpPr>
        <p:spPr>
          <a:xfrm flipH="1" flipV="1">
            <a:off x="2025570" y="2348952"/>
            <a:ext cx="4343870" cy="1368195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331116-927D-4137-BF54-47EBDC6BF449}"/>
              </a:ext>
            </a:extLst>
          </p:cNvPr>
          <p:cNvSpPr/>
          <p:nvPr/>
        </p:nvSpPr>
        <p:spPr>
          <a:xfrm>
            <a:off x="685800" y="805418"/>
            <a:ext cx="8539224" cy="573092"/>
          </a:xfrm>
          <a:prstGeom prst="roundRect">
            <a:avLst>
              <a:gd name="adj" fmla="val 26932"/>
            </a:avLst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>
                <a:solidFill>
                  <a:schemeClr val="tx1"/>
                </a:solidFill>
              </a:rPr>
              <a:t>Analyse Client Information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E9D093EB-DC4B-4B32-94AC-F5EF25DE0C6C}"/>
              </a:ext>
            </a:extLst>
          </p:cNvPr>
          <p:cNvSpPr txBox="1">
            <a:spLocks/>
          </p:cNvSpPr>
          <p:nvPr/>
        </p:nvSpPr>
        <p:spPr>
          <a:xfrm>
            <a:off x="9829800" y="2057399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Potential client material to pack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Annual reports (client and competitors)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Investor reports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Request for Proposal (RFP)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Step-by-Step Guide : 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Video overview : 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27" name="Freeform 162">
            <a:extLst>
              <a:ext uri="{FF2B5EF4-FFF2-40B4-BE49-F238E27FC236}">
                <a16:creationId xmlns:a16="http://schemas.microsoft.com/office/drawing/2014/main" id="{E20E8CE8-C4CE-4F2D-99C8-47A156B4E4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78427" y="4034184"/>
            <a:ext cx="638623" cy="384653"/>
          </a:xfrm>
          <a:custGeom>
            <a:avLst/>
            <a:gdLst>
              <a:gd name="T0" fmla="*/ 960 w 960"/>
              <a:gd name="T1" fmla="*/ 480 h 576"/>
              <a:gd name="T2" fmla="*/ 768 w 960"/>
              <a:gd name="T3" fmla="*/ 370 h 576"/>
              <a:gd name="T4" fmla="*/ 768 w 960"/>
              <a:gd name="T5" fmla="*/ 528 h 576"/>
              <a:gd name="T6" fmla="*/ 720 w 960"/>
              <a:gd name="T7" fmla="*/ 576 h 576"/>
              <a:gd name="T8" fmla="*/ 48 w 960"/>
              <a:gd name="T9" fmla="*/ 576 h 576"/>
              <a:gd name="T10" fmla="*/ 0 w 960"/>
              <a:gd name="T11" fmla="*/ 528 h 576"/>
              <a:gd name="T12" fmla="*/ 0 w 960"/>
              <a:gd name="T13" fmla="*/ 48 h 576"/>
              <a:gd name="T14" fmla="*/ 48 w 960"/>
              <a:gd name="T15" fmla="*/ 0 h 576"/>
              <a:gd name="T16" fmla="*/ 720 w 960"/>
              <a:gd name="T17" fmla="*/ 0 h 576"/>
              <a:gd name="T18" fmla="*/ 768 w 960"/>
              <a:gd name="T19" fmla="*/ 48 h 576"/>
              <a:gd name="T20" fmla="*/ 768 w 960"/>
              <a:gd name="T21" fmla="*/ 206 h 576"/>
              <a:gd name="T22" fmla="*/ 960 w 960"/>
              <a:gd name="T23" fmla="*/ 96 h 576"/>
              <a:gd name="T24" fmla="*/ 960 w 960"/>
              <a:gd name="T25" fmla="*/ 480 h 576"/>
              <a:gd name="T26" fmla="*/ 576 w 960"/>
              <a:gd name="T27" fmla="*/ 288 h 576"/>
              <a:gd name="T28" fmla="*/ 288 w 960"/>
              <a:gd name="T29" fmla="*/ 144 h 576"/>
              <a:gd name="T30" fmla="*/ 288 w 960"/>
              <a:gd name="T31" fmla="*/ 432 h 576"/>
              <a:gd name="T32" fmla="*/ 576 w 960"/>
              <a:gd name="T33" fmla="*/ 288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60" h="576">
                <a:moveTo>
                  <a:pt x="960" y="480"/>
                </a:moveTo>
                <a:cubicBezTo>
                  <a:pt x="768" y="370"/>
                  <a:pt x="768" y="370"/>
                  <a:pt x="768" y="370"/>
                </a:cubicBezTo>
                <a:cubicBezTo>
                  <a:pt x="768" y="528"/>
                  <a:pt x="768" y="528"/>
                  <a:pt x="768" y="528"/>
                </a:cubicBezTo>
                <a:cubicBezTo>
                  <a:pt x="768" y="554"/>
                  <a:pt x="746" y="576"/>
                  <a:pt x="720" y="576"/>
                </a:cubicBezTo>
                <a:cubicBezTo>
                  <a:pt x="48" y="576"/>
                  <a:pt x="48" y="576"/>
                  <a:pt x="48" y="576"/>
                </a:cubicBezTo>
                <a:cubicBezTo>
                  <a:pt x="22" y="576"/>
                  <a:pt x="0" y="554"/>
                  <a:pt x="0" y="52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2" y="0"/>
                  <a:pt x="48" y="0"/>
                </a:cubicBezTo>
                <a:cubicBezTo>
                  <a:pt x="720" y="0"/>
                  <a:pt x="720" y="0"/>
                  <a:pt x="720" y="0"/>
                </a:cubicBezTo>
                <a:cubicBezTo>
                  <a:pt x="746" y="0"/>
                  <a:pt x="768" y="22"/>
                  <a:pt x="768" y="48"/>
                </a:cubicBezTo>
                <a:cubicBezTo>
                  <a:pt x="768" y="206"/>
                  <a:pt x="768" y="206"/>
                  <a:pt x="768" y="206"/>
                </a:cubicBezTo>
                <a:cubicBezTo>
                  <a:pt x="960" y="96"/>
                  <a:pt x="960" y="96"/>
                  <a:pt x="960" y="96"/>
                </a:cubicBezTo>
                <a:lnTo>
                  <a:pt x="960" y="480"/>
                </a:lnTo>
                <a:close/>
                <a:moveTo>
                  <a:pt x="576" y="288"/>
                </a:moveTo>
                <a:cubicBezTo>
                  <a:pt x="288" y="144"/>
                  <a:pt x="288" y="144"/>
                  <a:pt x="288" y="144"/>
                </a:cubicBezTo>
                <a:cubicBezTo>
                  <a:pt x="288" y="432"/>
                  <a:pt x="288" y="432"/>
                  <a:pt x="288" y="432"/>
                </a:cubicBezTo>
                <a:lnTo>
                  <a:pt x="576" y="2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66">
            <a:extLst>
              <a:ext uri="{FF2B5EF4-FFF2-40B4-BE49-F238E27FC236}">
                <a16:creationId xmlns:a16="http://schemas.microsoft.com/office/drawing/2014/main" id="{F28F23E9-2953-41B1-97A2-F99221704A08}"/>
              </a:ext>
            </a:extLst>
          </p:cNvPr>
          <p:cNvSpPr>
            <a:spLocks noEditPoints="1"/>
          </p:cNvSpPr>
          <p:nvPr/>
        </p:nvSpPr>
        <p:spPr bwMode="auto">
          <a:xfrm>
            <a:off x="10132842" y="3947086"/>
            <a:ext cx="480816" cy="576534"/>
          </a:xfrm>
          <a:custGeom>
            <a:avLst/>
            <a:gdLst>
              <a:gd name="T0" fmla="*/ 192 w 960"/>
              <a:gd name="T1" fmla="*/ 480 h 1152"/>
              <a:gd name="T2" fmla="*/ 480 w 960"/>
              <a:gd name="T3" fmla="*/ 480 h 1152"/>
              <a:gd name="T4" fmla="*/ 480 w 960"/>
              <a:gd name="T5" fmla="*/ 576 h 1152"/>
              <a:gd name="T6" fmla="*/ 192 w 960"/>
              <a:gd name="T7" fmla="*/ 576 h 1152"/>
              <a:gd name="T8" fmla="*/ 192 w 960"/>
              <a:gd name="T9" fmla="*/ 480 h 1152"/>
              <a:gd name="T10" fmla="*/ 723 w 960"/>
              <a:gd name="T11" fmla="*/ 413 h 1152"/>
              <a:gd name="T12" fmla="*/ 675 w 960"/>
              <a:gd name="T13" fmla="*/ 460 h 1152"/>
              <a:gd name="T14" fmla="*/ 628 w 960"/>
              <a:gd name="T15" fmla="*/ 413 h 1152"/>
              <a:gd name="T16" fmla="*/ 560 w 960"/>
              <a:gd name="T17" fmla="*/ 481 h 1152"/>
              <a:gd name="T18" fmla="*/ 608 w 960"/>
              <a:gd name="T19" fmla="*/ 528 h 1152"/>
              <a:gd name="T20" fmla="*/ 560 w 960"/>
              <a:gd name="T21" fmla="*/ 576 h 1152"/>
              <a:gd name="T22" fmla="*/ 628 w 960"/>
              <a:gd name="T23" fmla="*/ 643 h 1152"/>
              <a:gd name="T24" fmla="*/ 675 w 960"/>
              <a:gd name="T25" fmla="*/ 596 h 1152"/>
              <a:gd name="T26" fmla="*/ 723 w 960"/>
              <a:gd name="T27" fmla="*/ 644 h 1152"/>
              <a:gd name="T28" fmla="*/ 791 w 960"/>
              <a:gd name="T29" fmla="*/ 576 h 1152"/>
              <a:gd name="T30" fmla="*/ 743 w 960"/>
              <a:gd name="T31" fmla="*/ 528 h 1152"/>
              <a:gd name="T32" fmla="*/ 791 w 960"/>
              <a:gd name="T33" fmla="*/ 480 h 1152"/>
              <a:gd name="T34" fmla="*/ 723 w 960"/>
              <a:gd name="T35" fmla="*/ 413 h 1152"/>
              <a:gd name="T36" fmla="*/ 661 w 960"/>
              <a:gd name="T37" fmla="*/ 795 h 1152"/>
              <a:gd name="T38" fmla="*/ 613 w 960"/>
              <a:gd name="T39" fmla="*/ 748 h 1152"/>
              <a:gd name="T40" fmla="*/ 546 w 960"/>
              <a:gd name="T41" fmla="*/ 816 h 1152"/>
              <a:gd name="T42" fmla="*/ 661 w 960"/>
              <a:gd name="T43" fmla="*/ 931 h 1152"/>
              <a:gd name="T44" fmla="*/ 824 w 960"/>
              <a:gd name="T45" fmla="*/ 768 h 1152"/>
              <a:gd name="T46" fmla="*/ 756 w 960"/>
              <a:gd name="T47" fmla="*/ 700 h 1152"/>
              <a:gd name="T48" fmla="*/ 661 w 960"/>
              <a:gd name="T49" fmla="*/ 795 h 1152"/>
              <a:gd name="T50" fmla="*/ 192 w 960"/>
              <a:gd name="T51" fmla="*/ 864 h 1152"/>
              <a:gd name="T52" fmla="*/ 480 w 960"/>
              <a:gd name="T53" fmla="*/ 864 h 1152"/>
              <a:gd name="T54" fmla="*/ 480 w 960"/>
              <a:gd name="T55" fmla="*/ 768 h 1152"/>
              <a:gd name="T56" fmla="*/ 192 w 960"/>
              <a:gd name="T57" fmla="*/ 768 h 1152"/>
              <a:gd name="T58" fmla="*/ 192 w 960"/>
              <a:gd name="T59" fmla="*/ 864 h 1152"/>
              <a:gd name="T60" fmla="*/ 960 w 960"/>
              <a:gd name="T61" fmla="*/ 96 h 1152"/>
              <a:gd name="T62" fmla="*/ 960 w 960"/>
              <a:gd name="T63" fmla="*/ 1152 h 1152"/>
              <a:gd name="T64" fmla="*/ 0 w 960"/>
              <a:gd name="T65" fmla="*/ 1152 h 1152"/>
              <a:gd name="T66" fmla="*/ 0 w 960"/>
              <a:gd name="T67" fmla="*/ 96 h 1152"/>
              <a:gd name="T68" fmla="*/ 192 w 960"/>
              <a:gd name="T69" fmla="*/ 96 h 1152"/>
              <a:gd name="T70" fmla="*/ 288 w 960"/>
              <a:gd name="T71" fmla="*/ 0 h 1152"/>
              <a:gd name="T72" fmla="*/ 672 w 960"/>
              <a:gd name="T73" fmla="*/ 0 h 1152"/>
              <a:gd name="T74" fmla="*/ 768 w 960"/>
              <a:gd name="T75" fmla="*/ 96 h 1152"/>
              <a:gd name="T76" fmla="*/ 960 w 960"/>
              <a:gd name="T77" fmla="*/ 96 h 1152"/>
              <a:gd name="T78" fmla="*/ 436 w 960"/>
              <a:gd name="T79" fmla="*/ 96 h 1152"/>
              <a:gd name="T80" fmla="*/ 484 w 960"/>
              <a:gd name="T81" fmla="*/ 144 h 1152"/>
              <a:gd name="T82" fmla="*/ 532 w 960"/>
              <a:gd name="T83" fmla="*/ 96 h 1152"/>
              <a:gd name="T84" fmla="*/ 484 w 960"/>
              <a:gd name="T85" fmla="*/ 48 h 1152"/>
              <a:gd name="T86" fmla="*/ 436 w 960"/>
              <a:gd name="T87" fmla="*/ 96 h 1152"/>
              <a:gd name="T88" fmla="*/ 864 w 960"/>
              <a:gd name="T89" fmla="*/ 192 h 1152"/>
              <a:gd name="T90" fmla="*/ 768 w 960"/>
              <a:gd name="T91" fmla="*/ 192 h 1152"/>
              <a:gd name="T92" fmla="*/ 768 w 960"/>
              <a:gd name="T93" fmla="*/ 288 h 1152"/>
              <a:gd name="T94" fmla="*/ 192 w 960"/>
              <a:gd name="T95" fmla="*/ 288 h 1152"/>
              <a:gd name="T96" fmla="*/ 192 w 960"/>
              <a:gd name="T97" fmla="*/ 192 h 1152"/>
              <a:gd name="T98" fmla="*/ 96 w 960"/>
              <a:gd name="T99" fmla="*/ 192 h 1152"/>
              <a:gd name="T100" fmla="*/ 96 w 960"/>
              <a:gd name="T101" fmla="*/ 1056 h 1152"/>
              <a:gd name="T102" fmla="*/ 864 w 960"/>
              <a:gd name="T103" fmla="*/ 1056 h 1152"/>
              <a:gd name="T104" fmla="*/ 864 w 960"/>
              <a:gd name="T105" fmla="*/ 19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60" h="1152">
                <a:moveTo>
                  <a:pt x="192" y="480"/>
                </a:moveTo>
                <a:cubicBezTo>
                  <a:pt x="480" y="480"/>
                  <a:pt x="480" y="480"/>
                  <a:pt x="480" y="480"/>
                </a:cubicBezTo>
                <a:cubicBezTo>
                  <a:pt x="480" y="576"/>
                  <a:pt x="480" y="576"/>
                  <a:pt x="480" y="576"/>
                </a:cubicBezTo>
                <a:cubicBezTo>
                  <a:pt x="192" y="576"/>
                  <a:pt x="192" y="576"/>
                  <a:pt x="192" y="576"/>
                </a:cubicBezTo>
                <a:lnTo>
                  <a:pt x="192" y="480"/>
                </a:lnTo>
                <a:close/>
                <a:moveTo>
                  <a:pt x="723" y="413"/>
                </a:moveTo>
                <a:cubicBezTo>
                  <a:pt x="675" y="460"/>
                  <a:pt x="675" y="460"/>
                  <a:pt x="675" y="460"/>
                </a:cubicBezTo>
                <a:cubicBezTo>
                  <a:pt x="628" y="413"/>
                  <a:pt x="628" y="413"/>
                  <a:pt x="628" y="413"/>
                </a:cubicBezTo>
                <a:cubicBezTo>
                  <a:pt x="560" y="481"/>
                  <a:pt x="560" y="481"/>
                  <a:pt x="560" y="481"/>
                </a:cubicBezTo>
                <a:cubicBezTo>
                  <a:pt x="608" y="528"/>
                  <a:pt x="608" y="528"/>
                  <a:pt x="608" y="528"/>
                </a:cubicBezTo>
                <a:cubicBezTo>
                  <a:pt x="560" y="576"/>
                  <a:pt x="560" y="576"/>
                  <a:pt x="560" y="576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75" y="596"/>
                  <a:pt x="675" y="596"/>
                  <a:pt x="675" y="596"/>
                </a:cubicBezTo>
                <a:cubicBezTo>
                  <a:pt x="723" y="644"/>
                  <a:pt x="723" y="644"/>
                  <a:pt x="723" y="644"/>
                </a:cubicBezTo>
                <a:cubicBezTo>
                  <a:pt x="791" y="576"/>
                  <a:pt x="791" y="576"/>
                  <a:pt x="791" y="576"/>
                </a:cubicBezTo>
                <a:cubicBezTo>
                  <a:pt x="743" y="528"/>
                  <a:pt x="743" y="528"/>
                  <a:pt x="743" y="528"/>
                </a:cubicBezTo>
                <a:cubicBezTo>
                  <a:pt x="791" y="480"/>
                  <a:pt x="791" y="480"/>
                  <a:pt x="791" y="480"/>
                </a:cubicBezTo>
                <a:lnTo>
                  <a:pt x="723" y="413"/>
                </a:lnTo>
                <a:close/>
                <a:moveTo>
                  <a:pt x="661" y="795"/>
                </a:moveTo>
                <a:cubicBezTo>
                  <a:pt x="613" y="748"/>
                  <a:pt x="613" y="748"/>
                  <a:pt x="613" y="748"/>
                </a:cubicBezTo>
                <a:cubicBezTo>
                  <a:pt x="546" y="816"/>
                  <a:pt x="546" y="816"/>
                  <a:pt x="546" y="816"/>
                </a:cubicBezTo>
                <a:cubicBezTo>
                  <a:pt x="661" y="931"/>
                  <a:pt x="661" y="931"/>
                  <a:pt x="661" y="931"/>
                </a:cubicBezTo>
                <a:cubicBezTo>
                  <a:pt x="824" y="768"/>
                  <a:pt x="824" y="768"/>
                  <a:pt x="824" y="768"/>
                </a:cubicBezTo>
                <a:cubicBezTo>
                  <a:pt x="756" y="700"/>
                  <a:pt x="756" y="700"/>
                  <a:pt x="756" y="700"/>
                </a:cubicBezTo>
                <a:lnTo>
                  <a:pt x="661" y="795"/>
                </a:lnTo>
                <a:close/>
                <a:moveTo>
                  <a:pt x="192" y="864"/>
                </a:moveTo>
                <a:cubicBezTo>
                  <a:pt x="480" y="864"/>
                  <a:pt x="480" y="864"/>
                  <a:pt x="480" y="864"/>
                </a:cubicBezTo>
                <a:cubicBezTo>
                  <a:pt x="480" y="768"/>
                  <a:pt x="480" y="768"/>
                  <a:pt x="480" y="768"/>
                </a:cubicBezTo>
                <a:cubicBezTo>
                  <a:pt x="192" y="768"/>
                  <a:pt x="192" y="768"/>
                  <a:pt x="192" y="768"/>
                </a:cubicBezTo>
                <a:lnTo>
                  <a:pt x="192" y="864"/>
                </a:lnTo>
                <a:close/>
                <a:moveTo>
                  <a:pt x="960" y="96"/>
                </a:moveTo>
                <a:cubicBezTo>
                  <a:pt x="960" y="1152"/>
                  <a:pt x="960" y="1152"/>
                  <a:pt x="960" y="1152"/>
                </a:cubicBezTo>
                <a:cubicBezTo>
                  <a:pt x="0" y="1152"/>
                  <a:pt x="0" y="1152"/>
                  <a:pt x="0" y="1152"/>
                </a:cubicBezTo>
                <a:cubicBezTo>
                  <a:pt x="0" y="96"/>
                  <a:pt x="0" y="96"/>
                  <a:pt x="0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43"/>
                  <a:pt x="235" y="0"/>
                  <a:pt x="288" y="0"/>
                </a:cubicBezTo>
                <a:cubicBezTo>
                  <a:pt x="672" y="0"/>
                  <a:pt x="672" y="0"/>
                  <a:pt x="672" y="0"/>
                </a:cubicBezTo>
                <a:cubicBezTo>
                  <a:pt x="725" y="0"/>
                  <a:pt x="768" y="43"/>
                  <a:pt x="768" y="96"/>
                </a:cubicBezTo>
                <a:lnTo>
                  <a:pt x="960" y="96"/>
                </a:lnTo>
                <a:close/>
                <a:moveTo>
                  <a:pt x="436" y="96"/>
                </a:moveTo>
                <a:cubicBezTo>
                  <a:pt x="436" y="123"/>
                  <a:pt x="457" y="144"/>
                  <a:pt x="484" y="144"/>
                </a:cubicBezTo>
                <a:cubicBezTo>
                  <a:pt x="511" y="144"/>
                  <a:pt x="532" y="123"/>
                  <a:pt x="532" y="96"/>
                </a:cubicBezTo>
                <a:cubicBezTo>
                  <a:pt x="532" y="69"/>
                  <a:pt x="511" y="48"/>
                  <a:pt x="484" y="48"/>
                </a:cubicBezTo>
                <a:cubicBezTo>
                  <a:pt x="457" y="48"/>
                  <a:pt x="436" y="69"/>
                  <a:pt x="436" y="96"/>
                </a:cubicBezTo>
                <a:close/>
                <a:moveTo>
                  <a:pt x="864" y="192"/>
                </a:moveTo>
                <a:cubicBezTo>
                  <a:pt x="768" y="192"/>
                  <a:pt x="768" y="192"/>
                  <a:pt x="768" y="192"/>
                </a:cubicBezTo>
                <a:cubicBezTo>
                  <a:pt x="768" y="288"/>
                  <a:pt x="768" y="288"/>
                  <a:pt x="768" y="288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864" y="1056"/>
                  <a:pt x="864" y="1056"/>
                  <a:pt x="864" y="1056"/>
                </a:cubicBezTo>
                <a:lnTo>
                  <a:pt x="864" y="1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471123-DF31-4226-AC20-D1AD9B9BFAAB}"/>
              </a:ext>
            </a:extLst>
          </p:cNvPr>
          <p:cNvCxnSpPr>
            <a:cxnSpLocks/>
          </p:cNvCxnSpPr>
          <p:nvPr/>
        </p:nvCxnSpPr>
        <p:spPr bwMode="auto">
          <a:xfrm>
            <a:off x="1585732" y="3717151"/>
            <a:ext cx="6208439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FA3BCF-A7CE-45BE-9668-BE560F00423F}"/>
              </a:ext>
            </a:extLst>
          </p:cNvPr>
          <p:cNvCxnSpPr>
            <a:cxnSpLocks/>
            <a:endCxn id="16" idx="3"/>
          </p:cNvCxnSpPr>
          <p:nvPr/>
        </p:nvCxnSpPr>
        <p:spPr bwMode="auto">
          <a:xfrm flipH="1">
            <a:off x="2363762" y="6565555"/>
            <a:ext cx="6351975" cy="4052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E5A32-1971-44C9-A90D-AEE8CAA6A2CE}"/>
              </a:ext>
            </a:extLst>
          </p:cNvPr>
          <p:cNvSpPr/>
          <p:nvPr/>
        </p:nvSpPr>
        <p:spPr>
          <a:xfrm>
            <a:off x="813996" y="6390158"/>
            <a:ext cx="1549766" cy="43183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External Sources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FB143A-E2FC-453C-9C6F-37EDA74DD72F}"/>
              </a:ext>
            </a:extLst>
          </p:cNvPr>
          <p:cNvSpPr/>
          <p:nvPr/>
        </p:nvSpPr>
        <p:spPr>
          <a:xfrm>
            <a:off x="2869387" y="6460277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7B38AA-2736-43E8-88CB-02300A4D91C6}"/>
              </a:ext>
            </a:extLst>
          </p:cNvPr>
          <p:cNvCxnSpPr>
            <a:cxnSpLocks/>
            <a:endCxn id="20" idx="3"/>
          </p:cNvCxnSpPr>
          <p:nvPr/>
        </p:nvCxnSpPr>
        <p:spPr bwMode="auto">
          <a:xfrm flipH="1">
            <a:off x="2363762" y="5984757"/>
            <a:ext cx="6351975" cy="7887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bg2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DE62378-4C8A-4272-8176-800A23912D1F}"/>
              </a:ext>
            </a:extLst>
          </p:cNvPr>
          <p:cNvSpPr/>
          <p:nvPr/>
        </p:nvSpPr>
        <p:spPr>
          <a:xfrm>
            <a:off x="813996" y="5776727"/>
            <a:ext cx="1549766" cy="431833"/>
          </a:xfrm>
          <a:prstGeom prst="rect">
            <a:avLst/>
          </a:prstGeom>
          <a:solidFill>
            <a:srgbClr val="F2F2F2"/>
          </a:solidFill>
          <a:ln w="19050">
            <a:solidFill>
              <a:srgbClr val="F2F2F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Local Files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F90B36-2464-4DBD-B064-963CA34BBE5B}"/>
              </a:ext>
            </a:extLst>
          </p:cNvPr>
          <p:cNvSpPr/>
          <p:nvPr/>
        </p:nvSpPr>
        <p:spPr>
          <a:xfrm>
            <a:off x="3963118" y="5846846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rgbClr val="F2F2F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2FA1C0-123C-45E4-A983-E98CC509615F}"/>
              </a:ext>
            </a:extLst>
          </p:cNvPr>
          <p:cNvSpPr txBox="1"/>
          <p:nvPr/>
        </p:nvSpPr>
        <p:spPr>
          <a:xfrm>
            <a:off x="1888416" y="3197638"/>
            <a:ext cx="19619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Analyse a website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ACF05E-07CB-425D-82FC-7CA8667C6ECC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>
            <a:off x="3007298" y="3717151"/>
            <a:ext cx="0" cy="274312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C6A9C6-1CE4-4C94-8235-54C0AD81BF1D}"/>
              </a:ext>
            </a:extLst>
          </p:cNvPr>
          <p:cNvCxnSpPr>
            <a:cxnSpLocks/>
          </p:cNvCxnSpPr>
          <p:nvPr/>
        </p:nvCxnSpPr>
        <p:spPr>
          <a:xfrm>
            <a:off x="3007298" y="3511371"/>
            <a:ext cx="0" cy="209805"/>
          </a:xfrm>
          <a:prstGeom prst="line">
            <a:avLst/>
          </a:prstGeom>
          <a:solidFill>
            <a:schemeClr val="accent1"/>
          </a:solidFill>
          <a:ln w="1270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830308A-FAF5-4287-AB15-4D3BDB7A3FBF}"/>
              </a:ext>
            </a:extLst>
          </p:cNvPr>
          <p:cNvSpPr txBox="1"/>
          <p:nvPr/>
        </p:nvSpPr>
        <p:spPr>
          <a:xfrm>
            <a:off x="3120058" y="2928664"/>
            <a:ext cx="19619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Analyse a document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49D6C3-6DAD-4086-BB0B-EFC1F7406713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4101029" y="3717148"/>
            <a:ext cx="1302" cy="2129698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bg2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06C9B4-0B93-4372-B9E2-65A91D6D1D1F}"/>
              </a:ext>
            </a:extLst>
          </p:cNvPr>
          <p:cNvCxnSpPr>
            <a:cxnSpLocks/>
          </p:cNvCxnSpPr>
          <p:nvPr/>
        </p:nvCxnSpPr>
        <p:spPr>
          <a:xfrm>
            <a:off x="4099728" y="3255886"/>
            <a:ext cx="1301" cy="461265"/>
          </a:xfrm>
          <a:prstGeom prst="line">
            <a:avLst/>
          </a:prstGeom>
          <a:solidFill>
            <a:schemeClr val="accent1"/>
          </a:solidFill>
          <a:ln w="127000" cap="sq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2AE42D1-E5EC-4E5B-9599-785CA0DB6AC4}"/>
              </a:ext>
            </a:extLst>
          </p:cNvPr>
          <p:cNvCxnSpPr>
            <a:cxnSpLocks/>
          </p:cNvCxnSpPr>
          <p:nvPr/>
        </p:nvCxnSpPr>
        <p:spPr bwMode="auto">
          <a:xfrm>
            <a:off x="4546600" y="5025251"/>
            <a:ext cx="1975666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E495D1-FCA0-40FD-AC7C-81CA7BCA596F}"/>
              </a:ext>
            </a:extLst>
          </p:cNvPr>
          <p:cNvCxnSpPr>
            <a:cxnSpLocks/>
          </p:cNvCxnSpPr>
          <p:nvPr/>
        </p:nvCxnSpPr>
        <p:spPr bwMode="auto">
          <a:xfrm flipH="1">
            <a:off x="1593957" y="5021173"/>
            <a:ext cx="4465321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B8B458-DD4D-49C4-A727-2A9A96DBC572}"/>
              </a:ext>
            </a:extLst>
          </p:cNvPr>
          <p:cNvGrpSpPr/>
          <p:nvPr/>
        </p:nvGrpSpPr>
        <p:grpSpPr>
          <a:xfrm>
            <a:off x="4407498" y="3208176"/>
            <a:ext cx="1961942" cy="1954986"/>
            <a:chOff x="4407498" y="2428790"/>
            <a:chExt cx="1961942" cy="195498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075D736-3FD5-4E2B-A8C5-DD7855B9A0B7}"/>
                </a:ext>
              </a:extLst>
            </p:cNvPr>
            <p:cNvSpPr/>
            <p:nvPr/>
          </p:nvSpPr>
          <p:spPr>
            <a:xfrm rot="5400000">
              <a:off x="4596508" y="3453903"/>
              <a:ext cx="1583922" cy="275823"/>
            </a:xfrm>
            <a:custGeom>
              <a:avLst/>
              <a:gdLst>
                <a:gd name="connsiteX0" fmla="*/ 0 w 1583922"/>
                <a:gd name="connsiteY0" fmla="*/ 137912 h 275823"/>
                <a:gd name="connsiteX1" fmla="*/ 137912 w 1583922"/>
                <a:gd name="connsiteY1" fmla="*/ 0 h 275823"/>
                <a:gd name="connsiteX2" fmla="*/ 235429 w 1583922"/>
                <a:gd name="connsiteY2" fmla="*/ 40393 h 275823"/>
                <a:gd name="connsiteX3" fmla="*/ 264770 w 1583922"/>
                <a:gd name="connsiteY3" fmla="*/ 83911 h 275823"/>
                <a:gd name="connsiteX4" fmla="*/ 1319154 w 1583922"/>
                <a:gd name="connsiteY4" fmla="*/ 83911 h 275823"/>
                <a:gd name="connsiteX5" fmla="*/ 1348494 w 1583922"/>
                <a:gd name="connsiteY5" fmla="*/ 40393 h 275823"/>
                <a:gd name="connsiteX6" fmla="*/ 1446011 w 1583922"/>
                <a:gd name="connsiteY6" fmla="*/ 0 h 275823"/>
                <a:gd name="connsiteX7" fmla="*/ 1583922 w 1583922"/>
                <a:gd name="connsiteY7" fmla="*/ 137912 h 275823"/>
                <a:gd name="connsiteX8" fmla="*/ 1446011 w 1583922"/>
                <a:gd name="connsiteY8" fmla="*/ 275823 h 275823"/>
                <a:gd name="connsiteX9" fmla="*/ 1348494 w 1583922"/>
                <a:gd name="connsiteY9" fmla="*/ 235429 h 275823"/>
                <a:gd name="connsiteX10" fmla="*/ 1319153 w 1583922"/>
                <a:gd name="connsiteY10" fmla="*/ 191911 h 275823"/>
                <a:gd name="connsiteX11" fmla="*/ 264770 w 1583922"/>
                <a:gd name="connsiteY11" fmla="*/ 191911 h 275823"/>
                <a:gd name="connsiteX12" fmla="*/ 235429 w 1583922"/>
                <a:gd name="connsiteY12" fmla="*/ 235429 h 275823"/>
                <a:gd name="connsiteX13" fmla="*/ 137912 w 1583922"/>
                <a:gd name="connsiteY13" fmla="*/ 275823 h 275823"/>
                <a:gd name="connsiteX14" fmla="*/ 0 w 1583922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3922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2" y="15437"/>
                    <a:pt x="235429" y="40393"/>
                  </a:cubicBezTo>
                  <a:lnTo>
                    <a:pt x="264770" y="83911"/>
                  </a:lnTo>
                  <a:lnTo>
                    <a:pt x="1319154" y="83911"/>
                  </a:lnTo>
                  <a:lnTo>
                    <a:pt x="1348494" y="40393"/>
                  </a:lnTo>
                  <a:cubicBezTo>
                    <a:pt x="1373451" y="15437"/>
                    <a:pt x="1407928" y="0"/>
                    <a:pt x="1446011" y="0"/>
                  </a:cubicBezTo>
                  <a:cubicBezTo>
                    <a:pt x="1522177" y="0"/>
                    <a:pt x="1583922" y="61745"/>
                    <a:pt x="1583922" y="137912"/>
                  </a:cubicBezTo>
                  <a:cubicBezTo>
                    <a:pt x="1583922" y="214078"/>
                    <a:pt x="1522177" y="275823"/>
                    <a:pt x="1446011" y="275823"/>
                  </a:cubicBezTo>
                  <a:cubicBezTo>
                    <a:pt x="1407928" y="275823"/>
                    <a:pt x="1373451" y="260386"/>
                    <a:pt x="1348494" y="235429"/>
                  </a:cubicBezTo>
                  <a:lnTo>
                    <a:pt x="1319153" y="191911"/>
                  </a:lnTo>
                  <a:lnTo>
                    <a:pt x="264770" y="191911"/>
                  </a:lnTo>
                  <a:lnTo>
                    <a:pt x="235429" y="235429"/>
                  </a:lnTo>
                  <a:cubicBezTo>
                    <a:pt x="210472" y="260386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86B61A-4027-4051-997A-EA5543F6C13F}"/>
                </a:ext>
              </a:extLst>
            </p:cNvPr>
            <p:cNvSpPr txBox="1"/>
            <p:nvPr/>
          </p:nvSpPr>
          <p:spPr>
            <a:xfrm>
              <a:off x="4407498" y="2428790"/>
              <a:ext cx="196194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200" b="1" dirty="0"/>
                <a:t>Compare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BE2DB10-5F6C-4B1B-8D0E-25B8A25DB3FE}"/>
              </a:ext>
            </a:extLst>
          </p:cNvPr>
          <p:cNvSpPr/>
          <p:nvPr/>
        </p:nvSpPr>
        <p:spPr>
          <a:xfrm>
            <a:off x="813996" y="4150029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sp>
        <p:nvSpPr>
          <p:cNvPr id="34" name="Freeform 121">
            <a:extLst>
              <a:ext uri="{FF2B5EF4-FFF2-40B4-BE49-F238E27FC236}">
                <a16:creationId xmlns:a16="http://schemas.microsoft.com/office/drawing/2014/main" id="{3244CDEC-B694-4914-8EE7-620D24F686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7894" y="4253522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61B863-42CE-49D6-9631-14915B9C7394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1585732" y="3717151"/>
            <a:ext cx="3147" cy="43287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532FC5-3A97-4612-B20B-2427E0A7F9C4}"/>
              </a:ext>
            </a:extLst>
          </p:cNvPr>
          <p:cNvCxnSpPr>
            <a:cxnSpLocks/>
            <a:endCxn id="33" idx="2"/>
          </p:cNvCxnSpPr>
          <p:nvPr/>
        </p:nvCxnSpPr>
        <p:spPr>
          <a:xfrm flipH="1" flipV="1">
            <a:off x="1588879" y="4581862"/>
            <a:ext cx="5078" cy="439311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1B1228D8-F14D-4970-94F3-3CF82B578BA7}"/>
              </a:ext>
            </a:extLst>
          </p:cNvPr>
          <p:cNvSpPr/>
          <p:nvPr/>
        </p:nvSpPr>
        <p:spPr>
          <a:xfrm rot="10800000">
            <a:off x="5268348" y="2211043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8078F5A2-AE90-49FB-AB91-F186798BF652}"/>
              </a:ext>
            </a:extLst>
          </p:cNvPr>
          <p:cNvSpPr/>
          <p:nvPr/>
        </p:nvSpPr>
        <p:spPr>
          <a:xfrm rot="5400000">
            <a:off x="1921121" y="2880223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C928F6CC-ED40-4F8E-A2D6-C9B36026BC7B}"/>
              </a:ext>
            </a:extLst>
          </p:cNvPr>
          <p:cNvSpPr/>
          <p:nvPr/>
        </p:nvSpPr>
        <p:spPr>
          <a:xfrm rot="16200000">
            <a:off x="6249319" y="2880223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45967A-1395-47FD-B144-46F53007B922}"/>
              </a:ext>
            </a:extLst>
          </p:cNvPr>
          <p:cNvSpPr/>
          <p:nvPr/>
        </p:nvSpPr>
        <p:spPr>
          <a:xfrm>
            <a:off x="6558370" y="4805256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sp>
        <p:nvSpPr>
          <p:cNvPr id="55" name="Freeform 121">
            <a:extLst>
              <a:ext uri="{FF2B5EF4-FFF2-40B4-BE49-F238E27FC236}">
                <a16:creationId xmlns:a16="http://schemas.microsoft.com/office/drawing/2014/main" id="{2A42B614-147F-4881-96EB-BB17DC8788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32268" y="4908749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518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4341</TotalTime>
  <Words>1812</Words>
  <Application>Microsoft Office PowerPoint</Application>
  <PresentationFormat>Custom</PresentationFormat>
  <Paragraphs>559</Paragraphs>
  <Slides>34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GT Walsheim Pro Bold</vt:lpstr>
      <vt:lpstr>GT Walsheim Pro Light</vt:lpstr>
      <vt:lpstr>DXC</vt:lpstr>
      <vt:lpstr>DXC Digital Explorer Journey Maps</vt:lpstr>
      <vt:lpstr>DXC Digital Explorer Journey Map</vt:lpstr>
      <vt:lpstr>PowerPoint Presentation</vt:lpstr>
      <vt:lpstr>Digital Journeys ~ Mini Maps</vt:lpstr>
      <vt:lpstr>Digital Explorer Yellow Belt Training</vt:lpstr>
      <vt:lpstr>DXC Digital Explorer: Yellow Belt Training</vt:lpstr>
      <vt:lpstr>Digital Journey: DXC Digital Viewpoints </vt:lpstr>
      <vt:lpstr>Digital Journey: The Clients Digital Challenge</vt:lpstr>
      <vt:lpstr>PowerPoint Presentation</vt:lpstr>
      <vt:lpstr>Digital Journey: The Client Digital Challenge ~  Extended Journey</vt:lpstr>
      <vt:lpstr>Digital Journey: Find Solutions </vt:lpstr>
      <vt:lpstr>Digital Journey: Review Industry and Technology Trends</vt:lpstr>
      <vt:lpstr>Contributor Journeys </vt:lpstr>
      <vt:lpstr>PowerPoint Presentation</vt:lpstr>
      <vt:lpstr>Create Pages</vt:lpstr>
      <vt:lpstr>Rapid Journeys </vt:lpstr>
      <vt:lpstr>Digital Journey: Find Solutions ~ Extended Journey</vt:lpstr>
      <vt:lpstr>London Innovation Centre</vt:lpstr>
      <vt:lpstr>PowerPoint Presentation</vt:lpstr>
      <vt:lpstr>PowerPoint Presentation</vt:lpstr>
      <vt:lpstr>Augmented Search Engine</vt:lpstr>
      <vt:lpstr>DXC Digital Explorer Journey Map Plus ASE</vt:lpstr>
      <vt:lpstr>DXC Digital Explorer Journey Map Plus ASE</vt:lpstr>
      <vt:lpstr>Innovation Journey</vt:lpstr>
      <vt:lpstr>PowerPoint Presentation</vt:lpstr>
      <vt:lpstr>PowerPoint Presentation</vt:lpstr>
      <vt:lpstr>Information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David Stevens</dc:creator>
  <cp:keywords/>
  <dc:description/>
  <cp:lastModifiedBy>David Stevens</cp:lastModifiedBy>
  <cp:revision>25</cp:revision>
  <cp:lastPrinted>2018-07-20T15:33:39Z</cp:lastPrinted>
  <dcterms:created xsi:type="dcterms:W3CDTF">2019-03-21T07:23:17Z</dcterms:created>
  <dcterms:modified xsi:type="dcterms:W3CDTF">2019-06-06T11:47:03Z</dcterms:modified>
  <cp:category/>
</cp:coreProperties>
</file>